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78" r:id="rId10"/>
    <p:sldId id="283" r:id="rId11"/>
    <p:sldId id="285" r:id="rId12"/>
    <p:sldId id="279" r:id="rId13"/>
    <p:sldId id="284" r:id="rId14"/>
    <p:sldId id="286" r:id="rId15"/>
    <p:sldId id="287" r:id="rId16"/>
    <p:sldId id="288" r:id="rId17"/>
    <p:sldId id="289" r:id="rId18"/>
    <p:sldId id="263" r:id="rId19"/>
    <p:sldId id="264" r:id="rId20"/>
    <p:sldId id="265" r:id="rId21"/>
    <p:sldId id="277" r:id="rId22"/>
    <p:sldId id="268" r:id="rId23"/>
    <p:sldId id="269" r:id="rId24"/>
    <p:sldId id="271" r:id="rId25"/>
    <p:sldId id="291" r:id="rId26"/>
    <p:sldId id="292" r:id="rId27"/>
    <p:sldId id="293" r:id="rId28"/>
    <p:sldId id="281" r:id="rId29"/>
    <p:sldId id="290" r:id="rId30"/>
    <p:sldId id="272" r:id="rId31"/>
    <p:sldId id="273" r:id="rId32"/>
    <p:sldId id="274" r:id="rId33"/>
    <p:sldId id="275" r:id="rId34"/>
    <p:sldId id="276" r:id="rId35"/>
    <p:sldId id="295" r:id="rId36"/>
    <p:sldId id="294" r:id="rId37"/>
    <p:sldId id="296" r:id="rId38"/>
    <p:sldId id="297" r:id="rId39"/>
    <p:sldId id="282" r:id="rId40"/>
  </p:sldIdLst>
  <p:sldSz cx="10080625" cy="7559675"/>
  <p:notesSz cx="7772400" cy="100584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E1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03" autoAdjust="0"/>
    <p:restoredTop sz="94660"/>
  </p:normalViewPr>
  <p:slideViewPr>
    <p:cSldViewPr snapToGrid="0">
      <p:cViewPr varScale="1">
        <p:scale>
          <a:sx n="62" d="100"/>
          <a:sy n="62" d="100"/>
        </p:scale>
        <p:origin x="-1392" y="-90"/>
      </p:cViewPr>
      <p:guideLst>
        <p:guide orient="horz" pos="2381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424257-2C8D-4832-955C-BA7DC82A081C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vi-VN"/>
        </a:p>
      </dgm:t>
    </dgm:pt>
    <dgm:pt modelId="{56DC985A-59E8-46EF-A71C-6A8E977BA0BB}">
      <dgm:prSet phldrT="[Text]"/>
      <dgm:spPr>
        <a:solidFill>
          <a:schemeClr val="accent6"/>
        </a:solidFill>
      </dgm:spPr>
      <dgm:t>
        <a:bodyPr/>
        <a:lstStyle/>
        <a:p>
          <a:r>
            <a:rPr lang="en-US" b="1" i="1" dirty="0" err="1" smtClean="0"/>
            <a:t>Silveros</a:t>
          </a:r>
          <a:endParaRPr lang="vi-VN" b="1" i="1" dirty="0"/>
        </a:p>
      </dgm:t>
    </dgm:pt>
    <dgm:pt modelId="{D85E0C1C-3FEE-486E-A335-2E51C3457528}" type="parTrans" cxnId="{AD162D99-5D2F-4E0C-824A-186208106749}">
      <dgm:prSet/>
      <dgm:spPr/>
      <dgm:t>
        <a:bodyPr/>
        <a:lstStyle/>
        <a:p>
          <a:endParaRPr lang="vi-VN"/>
        </a:p>
      </dgm:t>
    </dgm:pt>
    <dgm:pt modelId="{AFF60B34-57E5-4045-9DD3-AE839CC5C086}" type="sibTrans" cxnId="{AD162D99-5D2F-4E0C-824A-186208106749}">
      <dgm:prSet/>
      <dgm:spPr/>
      <dgm:t>
        <a:bodyPr/>
        <a:lstStyle/>
        <a:p>
          <a:endParaRPr lang="vi-VN"/>
        </a:p>
      </dgm:t>
    </dgm:pt>
    <dgm:pt modelId="{581EC972-0FDA-412B-834C-EFFB49BAECA5}">
      <dgm:prSet/>
      <dgm:spPr>
        <a:solidFill>
          <a:srgbClr val="00B0F0"/>
        </a:solidFill>
      </dgm:spPr>
      <dgm:t>
        <a:bodyPr/>
        <a:lstStyle/>
        <a:p>
          <a:r>
            <a:rPr lang="en-US" dirty="0" smtClean="0">
              <a:latin typeface="Times New Roman"/>
            </a:rPr>
            <a:t>Updating your status</a:t>
          </a:r>
          <a:endParaRPr lang="vi-VN" dirty="0"/>
        </a:p>
      </dgm:t>
    </dgm:pt>
    <dgm:pt modelId="{6535F942-DB2F-463A-A407-8EAB7E2C3531}" type="parTrans" cxnId="{A0C5581A-5053-4E7E-9422-E9FF4F6EC694}">
      <dgm:prSet/>
      <dgm:spPr/>
      <dgm:t>
        <a:bodyPr/>
        <a:lstStyle/>
        <a:p>
          <a:endParaRPr lang="vi-VN"/>
        </a:p>
      </dgm:t>
    </dgm:pt>
    <dgm:pt modelId="{43CB9EFA-1E71-4640-B6B6-56E422DB363D}" type="sibTrans" cxnId="{A0C5581A-5053-4E7E-9422-E9FF4F6EC694}">
      <dgm:prSet/>
      <dgm:spPr/>
      <dgm:t>
        <a:bodyPr/>
        <a:lstStyle/>
        <a:p>
          <a:endParaRPr lang="vi-VN"/>
        </a:p>
      </dgm:t>
    </dgm:pt>
    <dgm:pt modelId="{C148BF65-56BD-4A27-A8A3-A406260CA774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 smtClean="0">
              <a:latin typeface="Times New Roman"/>
            </a:rPr>
            <a:t>Contacting with the community</a:t>
          </a:r>
          <a:endParaRPr lang="vi-VN" dirty="0"/>
        </a:p>
      </dgm:t>
    </dgm:pt>
    <dgm:pt modelId="{9C764973-E7EE-44ED-8963-42564BD97904}" type="parTrans" cxnId="{D072D49A-68A0-4C2C-9A0E-5D0F015CA500}">
      <dgm:prSet/>
      <dgm:spPr/>
      <dgm:t>
        <a:bodyPr/>
        <a:lstStyle/>
        <a:p>
          <a:endParaRPr lang="vi-VN"/>
        </a:p>
      </dgm:t>
    </dgm:pt>
    <dgm:pt modelId="{6D4844E3-8BFC-48E3-8CBA-D49B99974D80}" type="sibTrans" cxnId="{D072D49A-68A0-4C2C-9A0E-5D0F015CA500}">
      <dgm:prSet/>
      <dgm:spPr/>
      <dgm:t>
        <a:bodyPr/>
        <a:lstStyle/>
        <a:p>
          <a:endParaRPr lang="vi-VN"/>
        </a:p>
      </dgm:t>
    </dgm:pt>
    <dgm:pt modelId="{60B37FA1-3A67-4C9F-8495-A21CAAB12635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 smtClean="0">
              <a:latin typeface="Times New Roman"/>
            </a:rPr>
            <a:t>Getting some amazing tips to go on a date.</a:t>
          </a:r>
          <a:endParaRPr lang="vi-VN" dirty="0"/>
        </a:p>
      </dgm:t>
    </dgm:pt>
    <dgm:pt modelId="{6660FD35-51F3-4F2E-82A3-AC3E6E1C25AD}" type="parTrans" cxnId="{7F8B3F41-AAD1-44CB-AFFE-1317B2307A70}">
      <dgm:prSet/>
      <dgm:spPr/>
      <dgm:t>
        <a:bodyPr/>
        <a:lstStyle/>
        <a:p>
          <a:endParaRPr lang="vi-VN"/>
        </a:p>
      </dgm:t>
    </dgm:pt>
    <dgm:pt modelId="{1CE1247B-E2B6-4679-AC23-D5F23C1C85A2}" type="sibTrans" cxnId="{7F8B3F41-AAD1-44CB-AFFE-1317B2307A70}">
      <dgm:prSet/>
      <dgm:spPr/>
      <dgm:t>
        <a:bodyPr/>
        <a:lstStyle/>
        <a:p>
          <a:endParaRPr lang="vi-VN"/>
        </a:p>
      </dgm:t>
    </dgm:pt>
    <dgm:pt modelId="{C864FCDA-433F-4C86-A84B-F1840D004A0A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 smtClean="0">
              <a:latin typeface="Times New Roman"/>
            </a:rPr>
            <a:t>Chatting with your friends</a:t>
          </a:r>
          <a:endParaRPr lang="vi-VN" dirty="0"/>
        </a:p>
      </dgm:t>
    </dgm:pt>
    <dgm:pt modelId="{A437F4CE-6165-426F-BC5D-F75A7FFC3917}" type="parTrans" cxnId="{5D6E2412-1AA4-4E4A-A06C-AC90F9ECD374}">
      <dgm:prSet/>
      <dgm:spPr/>
      <dgm:t>
        <a:bodyPr/>
        <a:lstStyle/>
        <a:p>
          <a:endParaRPr lang="vi-VN"/>
        </a:p>
      </dgm:t>
    </dgm:pt>
    <dgm:pt modelId="{969B356C-E3B5-40E2-AE1E-6F3A5EEE2B90}" type="sibTrans" cxnId="{5D6E2412-1AA4-4E4A-A06C-AC90F9ECD374}">
      <dgm:prSet/>
      <dgm:spPr/>
      <dgm:t>
        <a:bodyPr/>
        <a:lstStyle/>
        <a:p>
          <a:endParaRPr lang="vi-VN"/>
        </a:p>
      </dgm:t>
    </dgm:pt>
    <dgm:pt modelId="{F4BFAE31-A3E2-477B-9D77-DF1798DC0809}" type="pres">
      <dgm:prSet presAssocID="{0D424257-2C8D-4832-955C-BA7DC82A081C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vi-VN"/>
        </a:p>
      </dgm:t>
    </dgm:pt>
    <dgm:pt modelId="{47A75B24-3077-47C6-94C8-4396B0FEA136}" type="pres">
      <dgm:prSet presAssocID="{56DC985A-59E8-46EF-A71C-6A8E977BA0BB}" presName="root1" presStyleCnt="0"/>
      <dgm:spPr/>
    </dgm:pt>
    <dgm:pt modelId="{13B994AE-25A0-4D72-A7A7-0D50F79FED4D}" type="pres">
      <dgm:prSet presAssocID="{56DC985A-59E8-46EF-A71C-6A8E977BA0BB}" presName="LevelOneTextNode" presStyleLbl="node0" presStyleIdx="0" presStyleCnt="1" custScaleX="134045" custLinFactX="-15071" custLinFactNeighborX="-100000" custLinFactNeighborY="-2516">
        <dgm:presLayoutVars>
          <dgm:chPref val="3"/>
        </dgm:presLayoutVars>
      </dgm:prSet>
      <dgm:spPr/>
      <dgm:t>
        <a:bodyPr/>
        <a:lstStyle/>
        <a:p>
          <a:endParaRPr lang="vi-VN"/>
        </a:p>
      </dgm:t>
    </dgm:pt>
    <dgm:pt modelId="{16418B94-5C7E-40F4-BBB5-701265D6FB72}" type="pres">
      <dgm:prSet presAssocID="{56DC985A-59E8-46EF-A71C-6A8E977BA0BB}" presName="level2hierChild" presStyleCnt="0"/>
      <dgm:spPr/>
    </dgm:pt>
    <dgm:pt modelId="{2D8D8DD4-B128-44E7-8FFA-EDC748826CF9}" type="pres">
      <dgm:prSet presAssocID="{6535F942-DB2F-463A-A407-8EAB7E2C3531}" presName="conn2-1" presStyleLbl="parChTrans1D2" presStyleIdx="0" presStyleCnt="4"/>
      <dgm:spPr/>
      <dgm:t>
        <a:bodyPr/>
        <a:lstStyle/>
        <a:p>
          <a:endParaRPr lang="vi-VN"/>
        </a:p>
      </dgm:t>
    </dgm:pt>
    <dgm:pt modelId="{600F2926-7E9C-46B8-8BB7-4BEDCF449806}" type="pres">
      <dgm:prSet presAssocID="{6535F942-DB2F-463A-A407-8EAB7E2C3531}" presName="connTx" presStyleLbl="parChTrans1D2" presStyleIdx="0" presStyleCnt="4"/>
      <dgm:spPr/>
      <dgm:t>
        <a:bodyPr/>
        <a:lstStyle/>
        <a:p>
          <a:endParaRPr lang="vi-VN"/>
        </a:p>
      </dgm:t>
    </dgm:pt>
    <dgm:pt modelId="{8F362D8B-4A1F-460F-B11F-828885BA9D22}" type="pres">
      <dgm:prSet presAssocID="{581EC972-0FDA-412B-834C-EFFB49BAECA5}" presName="root2" presStyleCnt="0"/>
      <dgm:spPr/>
    </dgm:pt>
    <dgm:pt modelId="{08307F51-FB48-4C2A-AC77-F4132355D091}" type="pres">
      <dgm:prSet presAssocID="{581EC972-0FDA-412B-834C-EFFB49BAECA5}" presName="LevelTwoTextNode" presStyleLbl="node2" presStyleIdx="0" presStyleCnt="4" custScaleX="206725">
        <dgm:presLayoutVars>
          <dgm:chPref val="3"/>
        </dgm:presLayoutVars>
      </dgm:prSet>
      <dgm:spPr/>
      <dgm:t>
        <a:bodyPr/>
        <a:lstStyle/>
        <a:p>
          <a:endParaRPr lang="vi-VN"/>
        </a:p>
      </dgm:t>
    </dgm:pt>
    <dgm:pt modelId="{BFBC31CE-A6B0-4161-9B91-6096C096886E}" type="pres">
      <dgm:prSet presAssocID="{581EC972-0FDA-412B-834C-EFFB49BAECA5}" presName="level3hierChild" presStyleCnt="0"/>
      <dgm:spPr/>
    </dgm:pt>
    <dgm:pt modelId="{5776D826-47E7-4542-8E62-0295A8C67C2E}" type="pres">
      <dgm:prSet presAssocID="{9C764973-E7EE-44ED-8963-42564BD97904}" presName="conn2-1" presStyleLbl="parChTrans1D2" presStyleIdx="1" presStyleCnt="4"/>
      <dgm:spPr/>
      <dgm:t>
        <a:bodyPr/>
        <a:lstStyle/>
        <a:p>
          <a:endParaRPr lang="vi-VN"/>
        </a:p>
      </dgm:t>
    </dgm:pt>
    <dgm:pt modelId="{5F157345-56FD-41BF-89AF-40D1A4370AC3}" type="pres">
      <dgm:prSet presAssocID="{9C764973-E7EE-44ED-8963-42564BD97904}" presName="connTx" presStyleLbl="parChTrans1D2" presStyleIdx="1" presStyleCnt="4"/>
      <dgm:spPr/>
      <dgm:t>
        <a:bodyPr/>
        <a:lstStyle/>
        <a:p>
          <a:endParaRPr lang="vi-VN"/>
        </a:p>
      </dgm:t>
    </dgm:pt>
    <dgm:pt modelId="{1E155C29-8168-491E-BCA9-CBE520837910}" type="pres">
      <dgm:prSet presAssocID="{C148BF65-56BD-4A27-A8A3-A406260CA774}" presName="root2" presStyleCnt="0"/>
      <dgm:spPr/>
    </dgm:pt>
    <dgm:pt modelId="{BB8F45D5-02FF-4F05-B25B-5A4365287A10}" type="pres">
      <dgm:prSet presAssocID="{C148BF65-56BD-4A27-A8A3-A406260CA774}" presName="LevelTwoTextNode" presStyleLbl="node2" presStyleIdx="1" presStyleCnt="4" custScaleX="208214">
        <dgm:presLayoutVars>
          <dgm:chPref val="3"/>
        </dgm:presLayoutVars>
      </dgm:prSet>
      <dgm:spPr/>
      <dgm:t>
        <a:bodyPr/>
        <a:lstStyle/>
        <a:p>
          <a:endParaRPr lang="vi-VN"/>
        </a:p>
      </dgm:t>
    </dgm:pt>
    <dgm:pt modelId="{6D01DC1A-0756-49C9-88BD-AF2766D5BD1F}" type="pres">
      <dgm:prSet presAssocID="{C148BF65-56BD-4A27-A8A3-A406260CA774}" presName="level3hierChild" presStyleCnt="0"/>
      <dgm:spPr/>
    </dgm:pt>
    <dgm:pt modelId="{7F304B25-F643-41C5-B3A3-1D7578DEBAE0}" type="pres">
      <dgm:prSet presAssocID="{6660FD35-51F3-4F2E-82A3-AC3E6E1C25AD}" presName="conn2-1" presStyleLbl="parChTrans1D2" presStyleIdx="2" presStyleCnt="4"/>
      <dgm:spPr/>
      <dgm:t>
        <a:bodyPr/>
        <a:lstStyle/>
        <a:p>
          <a:endParaRPr lang="vi-VN"/>
        </a:p>
      </dgm:t>
    </dgm:pt>
    <dgm:pt modelId="{13C4228F-353C-4E99-9FFA-E8A340777797}" type="pres">
      <dgm:prSet presAssocID="{6660FD35-51F3-4F2E-82A3-AC3E6E1C25AD}" presName="connTx" presStyleLbl="parChTrans1D2" presStyleIdx="2" presStyleCnt="4"/>
      <dgm:spPr/>
      <dgm:t>
        <a:bodyPr/>
        <a:lstStyle/>
        <a:p>
          <a:endParaRPr lang="vi-VN"/>
        </a:p>
      </dgm:t>
    </dgm:pt>
    <dgm:pt modelId="{129E70D2-FCC8-4541-AD67-629FFB628D26}" type="pres">
      <dgm:prSet presAssocID="{60B37FA1-3A67-4C9F-8495-A21CAAB12635}" presName="root2" presStyleCnt="0"/>
      <dgm:spPr/>
    </dgm:pt>
    <dgm:pt modelId="{4364BE0D-E740-4209-8DC6-14BAB0E07ED0}" type="pres">
      <dgm:prSet presAssocID="{60B37FA1-3A67-4C9F-8495-A21CAAB12635}" presName="LevelTwoTextNode" presStyleLbl="node2" presStyleIdx="2" presStyleCnt="4" custScaleX="206920">
        <dgm:presLayoutVars>
          <dgm:chPref val="3"/>
        </dgm:presLayoutVars>
      </dgm:prSet>
      <dgm:spPr/>
      <dgm:t>
        <a:bodyPr/>
        <a:lstStyle/>
        <a:p>
          <a:endParaRPr lang="vi-VN"/>
        </a:p>
      </dgm:t>
    </dgm:pt>
    <dgm:pt modelId="{7F956569-2868-4738-A7A2-2E736E73E98D}" type="pres">
      <dgm:prSet presAssocID="{60B37FA1-3A67-4C9F-8495-A21CAAB12635}" presName="level3hierChild" presStyleCnt="0"/>
      <dgm:spPr/>
    </dgm:pt>
    <dgm:pt modelId="{591EF431-54E8-4C70-81E8-7BE91757BD90}" type="pres">
      <dgm:prSet presAssocID="{A437F4CE-6165-426F-BC5D-F75A7FFC3917}" presName="conn2-1" presStyleLbl="parChTrans1D2" presStyleIdx="3" presStyleCnt="4"/>
      <dgm:spPr/>
      <dgm:t>
        <a:bodyPr/>
        <a:lstStyle/>
        <a:p>
          <a:endParaRPr lang="vi-VN"/>
        </a:p>
      </dgm:t>
    </dgm:pt>
    <dgm:pt modelId="{E56BDC90-725D-4C8A-89BD-E1D8763DD304}" type="pres">
      <dgm:prSet presAssocID="{A437F4CE-6165-426F-BC5D-F75A7FFC3917}" presName="connTx" presStyleLbl="parChTrans1D2" presStyleIdx="3" presStyleCnt="4"/>
      <dgm:spPr/>
      <dgm:t>
        <a:bodyPr/>
        <a:lstStyle/>
        <a:p>
          <a:endParaRPr lang="vi-VN"/>
        </a:p>
      </dgm:t>
    </dgm:pt>
    <dgm:pt modelId="{140D1031-B895-4948-A618-C17DDD5FD042}" type="pres">
      <dgm:prSet presAssocID="{C864FCDA-433F-4C86-A84B-F1840D004A0A}" presName="root2" presStyleCnt="0"/>
      <dgm:spPr/>
    </dgm:pt>
    <dgm:pt modelId="{2F4591C7-BB15-48F4-925B-61A3D4AB008B}" type="pres">
      <dgm:prSet presAssocID="{C864FCDA-433F-4C86-A84B-F1840D004A0A}" presName="LevelTwoTextNode" presStyleLbl="node2" presStyleIdx="3" presStyleCnt="4" custScaleX="206193">
        <dgm:presLayoutVars>
          <dgm:chPref val="3"/>
        </dgm:presLayoutVars>
      </dgm:prSet>
      <dgm:spPr/>
      <dgm:t>
        <a:bodyPr/>
        <a:lstStyle/>
        <a:p>
          <a:endParaRPr lang="vi-VN"/>
        </a:p>
      </dgm:t>
    </dgm:pt>
    <dgm:pt modelId="{B90312AF-686A-4101-B4DC-B01C68464581}" type="pres">
      <dgm:prSet presAssocID="{C864FCDA-433F-4C86-A84B-F1840D004A0A}" presName="level3hierChild" presStyleCnt="0"/>
      <dgm:spPr/>
    </dgm:pt>
  </dgm:ptLst>
  <dgm:cxnLst>
    <dgm:cxn modelId="{EA5B5DEA-2C4C-44D0-91BB-4AD7108FDCCA}" type="presOf" srcId="{C864FCDA-433F-4C86-A84B-F1840D004A0A}" destId="{2F4591C7-BB15-48F4-925B-61A3D4AB008B}" srcOrd="0" destOrd="0" presId="urn:microsoft.com/office/officeart/2008/layout/HorizontalMultiLevelHierarchy"/>
    <dgm:cxn modelId="{8A313BFF-276B-46F0-A037-A5585AEDF74D}" type="presOf" srcId="{A437F4CE-6165-426F-BC5D-F75A7FFC3917}" destId="{591EF431-54E8-4C70-81E8-7BE91757BD90}" srcOrd="0" destOrd="0" presId="urn:microsoft.com/office/officeart/2008/layout/HorizontalMultiLevelHierarchy"/>
    <dgm:cxn modelId="{A0C5581A-5053-4E7E-9422-E9FF4F6EC694}" srcId="{56DC985A-59E8-46EF-A71C-6A8E977BA0BB}" destId="{581EC972-0FDA-412B-834C-EFFB49BAECA5}" srcOrd="0" destOrd="0" parTransId="{6535F942-DB2F-463A-A407-8EAB7E2C3531}" sibTransId="{43CB9EFA-1E71-4640-B6B6-56E422DB363D}"/>
    <dgm:cxn modelId="{AEC3B3D2-5F0F-4140-AA6C-3861D016D70B}" type="presOf" srcId="{6535F942-DB2F-463A-A407-8EAB7E2C3531}" destId="{2D8D8DD4-B128-44E7-8FFA-EDC748826CF9}" srcOrd="0" destOrd="0" presId="urn:microsoft.com/office/officeart/2008/layout/HorizontalMultiLevelHierarchy"/>
    <dgm:cxn modelId="{AD162D99-5D2F-4E0C-824A-186208106749}" srcId="{0D424257-2C8D-4832-955C-BA7DC82A081C}" destId="{56DC985A-59E8-46EF-A71C-6A8E977BA0BB}" srcOrd="0" destOrd="0" parTransId="{D85E0C1C-3FEE-486E-A335-2E51C3457528}" sibTransId="{AFF60B34-57E5-4045-9DD3-AE839CC5C086}"/>
    <dgm:cxn modelId="{55B9C585-C02D-493D-B50F-DCE5437427E1}" type="presOf" srcId="{C148BF65-56BD-4A27-A8A3-A406260CA774}" destId="{BB8F45D5-02FF-4F05-B25B-5A4365287A10}" srcOrd="0" destOrd="0" presId="urn:microsoft.com/office/officeart/2008/layout/HorizontalMultiLevelHierarchy"/>
    <dgm:cxn modelId="{1BFF4AB0-EE7B-42F6-A71F-75F76E311A48}" type="presOf" srcId="{9C764973-E7EE-44ED-8963-42564BD97904}" destId="{5776D826-47E7-4542-8E62-0295A8C67C2E}" srcOrd="0" destOrd="0" presId="urn:microsoft.com/office/officeart/2008/layout/HorizontalMultiLevelHierarchy"/>
    <dgm:cxn modelId="{EEA082A7-2775-442A-B961-3129859246D6}" type="presOf" srcId="{60B37FA1-3A67-4C9F-8495-A21CAAB12635}" destId="{4364BE0D-E740-4209-8DC6-14BAB0E07ED0}" srcOrd="0" destOrd="0" presId="urn:microsoft.com/office/officeart/2008/layout/HorizontalMultiLevelHierarchy"/>
    <dgm:cxn modelId="{C07B3B14-A99F-4FE5-A215-08DB06E31354}" type="presOf" srcId="{9C764973-E7EE-44ED-8963-42564BD97904}" destId="{5F157345-56FD-41BF-89AF-40D1A4370AC3}" srcOrd="1" destOrd="0" presId="urn:microsoft.com/office/officeart/2008/layout/HorizontalMultiLevelHierarchy"/>
    <dgm:cxn modelId="{576EB045-150C-4286-A5CB-8603F65C1A3A}" type="presOf" srcId="{A437F4CE-6165-426F-BC5D-F75A7FFC3917}" destId="{E56BDC90-725D-4C8A-89BD-E1D8763DD304}" srcOrd="1" destOrd="0" presId="urn:microsoft.com/office/officeart/2008/layout/HorizontalMultiLevelHierarchy"/>
    <dgm:cxn modelId="{487D3C58-D0A7-44EB-9734-016CF93F54C1}" type="presOf" srcId="{581EC972-0FDA-412B-834C-EFFB49BAECA5}" destId="{08307F51-FB48-4C2A-AC77-F4132355D091}" srcOrd="0" destOrd="0" presId="urn:microsoft.com/office/officeart/2008/layout/HorizontalMultiLevelHierarchy"/>
    <dgm:cxn modelId="{4E3BBAE1-7838-4B05-8089-C2FF7690BB8A}" type="presOf" srcId="{56DC985A-59E8-46EF-A71C-6A8E977BA0BB}" destId="{13B994AE-25A0-4D72-A7A7-0D50F79FED4D}" srcOrd="0" destOrd="0" presId="urn:microsoft.com/office/officeart/2008/layout/HorizontalMultiLevelHierarchy"/>
    <dgm:cxn modelId="{D072D49A-68A0-4C2C-9A0E-5D0F015CA500}" srcId="{56DC985A-59E8-46EF-A71C-6A8E977BA0BB}" destId="{C148BF65-56BD-4A27-A8A3-A406260CA774}" srcOrd="1" destOrd="0" parTransId="{9C764973-E7EE-44ED-8963-42564BD97904}" sibTransId="{6D4844E3-8BFC-48E3-8CBA-D49B99974D80}"/>
    <dgm:cxn modelId="{81497894-5641-453E-9161-4E1950D4E72A}" type="presOf" srcId="{6660FD35-51F3-4F2E-82A3-AC3E6E1C25AD}" destId="{7F304B25-F643-41C5-B3A3-1D7578DEBAE0}" srcOrd="0" destOrd="0" presId="urn:microsoft.com/office/officeart/2008/layout/HorizontalMultiLevelHierarchy"/>
    <dgm:cxn modelId="{5D6E2412-1AA4-4E4A-A06C-AC90F9ECD374}" srcId="{56DC985A-59E8-46EF-A71C-6A8E977BA0BB}" destId="{C864FCDA-433F-4C86-A84B-F1840D004A0A}" srcOrd="3" destOrd="0" parTransId="{A437F4CE-6165-426F-BC5D-F75A7FFC3917}" sibTransId="{969B356C-E3B5-40E2-AE1E-6F3A5EEE2B90}"/>
    <dgm:cxn modelId="{EDD1F7A7-5BA7-4047-B993-E6F9315DE869}" type="presOf" srcId="{6660FD35-51F3-4F2E-82A3-AC3E6E1C25AD}" destId="{13C4228F-353C-4E99-9FFA-E8A340777797}" srcOrd="1" destOrd="0" presId="urn:microsoft.com/office/officeart/2008/layout/HorizontalMultiLevelHierarchy"/>
    <dgm:cxn modelId="{B145550E-A780-45EB-BD0B-A7D1DF7363B3}" type="presOf" srcId="{0D424257-2C8D-4832-955C-BA7DC82A081C}" destId="{F4BFAE31-A3E2-477B-9D77-DF1798DC0809}" srcOrd="0" destOrd="0" presId="urn:microsoft.com/office/officeart/2008/layout/HorizontalMultiLevelHierarchy"/>
    <dgm:cxn modelId="{A4F55920-6EE0-4CA6-A1FD-E9E3F1F690B9}" type="presOf" srcId="{6535F942-DB2F-463A-A407-8EAB7E2C3531}" destId="{600F2926-7E9C-46B8-8BB7-4BEDCF449806}" srcOrd="1" destOrd="0" presId="urn:microsoft.com/office/officeart/2008/layout/HorizontalMultiLevelHierarchy"/>
    <dgm:cxn modelId="{7F8B3F41-AAD1-44CB-AFFE-1317B2307A70}" srcId="{56DC985A-59E8-46EF-A71C-6A8E977BA0BB}" destId="{60B37FA1-3A67-4C9F-8495-A21CAAB12635}" srcOrd="2" destOrd="0" parTransId="{6660FD35-51F3-4F2E-82A3-AC3E6E1C25AD}" sibTransId="{1CE1247B-E2B6-4679-AC23-D5F23C1C85A2}"/>
    <dgm:cxn modelId="{0D0EC191-3373-4FE1-87B2-AE434EF8060D}" type="presParOf" srcId="{F4BFAE31-A3E2-477B-9D77-DF1798DC0809}" destId="{47A75B24-3077-47C6-94C8-4396B0FEA136}" srcOrd="0" destOrd="0" presId="urn:microsoft.com/office/officeart/2008/layout/HorizontalMultiLevelHierarchy"/>
    <dgm:cxn modelId="{DEE032E6-CF25-4FE5-A187-FC0AC73A9B60}" type="presParOf" srcId="{47A75B24-3077-47C6-94C8-4396B0FEA136}" destId="{13B994AE-25A0-4D72-A7A7-0D50F79FED4D}" srcOrd="0" destOrd="0" presId="urn:microsoft.com/office/officeart/2008/layout/HorizontalMultiLevelHierarchy"/>
    <dgm:cxn modelId="{DA4E62B4-C82B-4548-B0E5-5F7AC47C703E}" type="presParOf" srcId="{47A75B24-3077-47C6-94C8-4396B0FEA136}" destId="{16418B94-5C7E-40F4-BBB5-701265D6FB72}" srcOrd="1" destOrd="0" presId="urn:microsoft.com/office/officeart/2008/layout/HorizontalMultiLevelHierarchy"/>
    <dgm:cxn modelId="{21C03B66-EB9C-40D2-9D90-B295A13DCE3C}" type="presParOf" srcId="{16418B94-5C7E-40F4-BBB5-701265D6FB72}" destId="{2D8D8DD4-B128-44E7-8FFA-EDC748826CF9}" srcOrd="0" destOrd="0" presId="urn:microsoft.com/office/officeart/2008/layout/HorizontalMultiLevelHierarchy"/>
    <dgm:cxn modelId="{1AEF5D36-F393-4FF5-9EEB-5BC94C84A935}" type="presParOf" srcId="{2D8D8DD4-B128-44E7-8FFA-EDC748826CF9}" destId="{600F2926-7E9C-46B8-8BB7-4BEDCF449806}" srcOrd="0" destOrd="0" presId="urn:microsoft.com/office/officeart/2008/layout/HorizontalMultiLevelHierarchy"/>
    <dgm:cxn modelId="{B37FE85C-6F12-41FE-B418-6C76F7346D9D}" type="presParOf" srcId="{16418B94-5C7E-40F4-BBB5-701265D6FB72}" destId="{8F362D8B-4A1F-460F-B11F-828885BA9D22}" srcOrd="1" destOrd="0" presId="urn:microsoft.com/office/officeart/2008/layout/HorizontalMultiLevelHierarchy"/>
    <dgm:cxn modelId="{36ED2627-4C0B-485A-9A27-108310FA8641}" type="presParOf" srcId="{8F362D8B-4A1F-460F-B11F-828885BA9D22}" destId="{08307F51-FB48-4C2A-AC77-F4132355D091}" srcOrd="0" destOrd="0" presId="urn:microsoft.com/office/officeart/2008/layout/HorizontalMultiLevelHierarchy"/>
    <dgm:cxn modelId="{7CC13268-C984-42EC-A836-04D87DBF44E0}" type="presParOf" srcId="{8F362D8B-4A1F-460F-B11F-828885BA9D22}" destId="{BFBC31CE-A6B0-4161-9B91-6096C096886E}" srcOrd="1" destOrd="0" presId="urn:microsoft.com/office/officeart/2008/layout/HorizontalMultiLevelHierarchy"/>
    <dgm:cxn modelId="{4EC74235-E88F-4D03-BF3E-7F1B407E64E8}" type="presParOf" srcId="{16418B94-5C7E-40F4-BBB5-701265D6FB72}" destId="{5776D826-47E7-4542-8E62-0295A8C67C2E}" srcOrd="2" destOrd="0" presId="urn:microsoft.com/office/officeart/2008/layout/HorizontalMultiLevelHierarchy"/>
    <dgm:cxn modelId="{4CB2AAB0-C427-4D45-A743-7407CB2D8051}" type="presParOf" srcId="{5776D826-47E7-4542-8E62-0295A8C67C2E}" destId="{5F157345-56FD-41BF-89AF-40D1A4370AC3}" srcOrd="0" destOrd="0" presId="urn:microsoft.com/office/officeart/2008/layout/HorizontalMultiLevelHierarchy"/>
    <dgm:cxn modelId="{4C0DE887-D145-47FE-91F8-C02D4FA3BDD1}" type="presParOf" srcId="{16418B94-5C7E-40F4-BBB5-701265D6FB72}" destId="{1E155C29-8168-491E-BCA9-CBE520837910}" srcOrd="3" destOrd="0" presId="urn:microsoft.com/office/officeart/2008/layout/HorizontalMultiLevelHierarchy"/>
    <dgm:cxn modelId="{5D64DBCF-EB96-4E1A-8695-5075DE40673A}" type="presParOf" srcId="{1E155C29-8168-491E-BCA9-CBE520837910}" destId="{BB8F45D5-02FF-4F05-B25B-5A4365287A10}" srcOrd="0" destOrd="0" presId="urn:microsoft.com/office/officeart/2008/layout/HorizontalMultiLevelHierarchy"/>
    <dgm:cxn modelId="{BDE64857-FF71-41F6-A735-C43A4BCB4C79}" type="presParOf" srcId="{1E155C29-8168-491E-BCA9-CBE520837910}" destId="{6D01DC1A-0756-49C9-88BD-AF2766D5BD1F}" srcOrd="1" destOrd="0" presId="urn:microsoft.com/office/officeart/2008/layout/HorizontalMultiLevelHierarchy"/>
    <dgm:cxn modelId="{924E89CD-719A-44F6-84A9-62BBB9A16506}" type="presParOf" srcId="{16418B94-5C7E-40F4-BBB5-701265D6FB72}" destId="{7F304B25-F643-41C5-B3A3-1D7578DEBAE0}" srcOrd="4" destOrd="0" presId="urn:microsoft.com/office/officeart/2008/layout/HorizontalMultiLevelHierarchy"/>
    <dgm:cxn modelId="{8BC4E93F-C377-43A0-B1BD-40204495736D}" type="presParOf" srcId="{7F304B25-F643-41C5-B3A3-1D7578DEBAE0}" destId="{13C4228F-353C-4E99-9FFA-E8A340777797}" srcOrd="0" destOrd="0" presId="urn:microsoft.com/office/officeart/2008/layout/HorizontalMultiLevelHierarchy"/>
    <dgm:cxn modelId="{34D4CEFD-D01D-4773-AAE2-D9CAC4644C93}" type="presParOf" srcId="{16418B94-5C7E-40F4-BBB5-701265D6FB72}" destId="{129E70D2-FCC8-4541-AD67-629FFB628D26}" srcOrd="5" destOrd="0" presId="urn:microsoft.com/office/officeart/2008/layout/HorizontalMultiLevelHierarchy"/>
    <dgm:cxn modelId="{4BFFC66A-B712-45C8-9B68-2B9A0791ED3F}" type="presParOf" srcId="{129E70D2-FCC8-4541-AD67-629FFB628D26}" destId="{4364BE0D-E740-4209-8DC6-14BAB0E07ED0}" srcOrd="0" destOrd="0" presId="urn:microsoft.com/office/officeart/2008/layout/HorizontalMultiLevelHierarchy"/>
    <dgm:cxn modelId="{A27F5C3E-65EC-455F-B327-51449BACCF51}" type="presParOf" srcId="{129E70D2-FCC8-4541-AD67-629FFB628D26}" destId="{7F956569-2868-4738-A7A2-2E736E73E98D}" srcOrd="1" destOrd="0" presId="urn:microsoft.com/office/officeart/2008/layout/HorizontalMultiLevelHierarchy"/>
    <dgm:cxn modelId="{2591DB10-67E7-41A3-85D2-153DE82641AB}" type="presParOf" srcId="{16418B94-5C7E-40F4-BBB5-701265D6FB72}" destId="{591EF431-54E8-4C70-81E8-7BE91757BD90}" srcOrd="6" destOrd="0" presId="urn:microsoft.com/office/officeart/2008/layout/HorizontalMultiLevelHierarchy"/>
    <dgm:cxn modelId="{6999DB5E-5D4E-4DEB-8714-FDC66193BA74}" type="presParOf" srcId="{591EF431-54E8-4C70-81E8-7BE91757BD90}" destId="{E56BDC90-725D-4C8A-89BD-E1D8763DD304}" srcOrd="0" destOrd="0" presId="urn:microsoft.com/office/officeart/2008/layout/HorizontalMultiLevelHierarchy"/>
    <dgm:cxn modelId="{3F9E991A-6CCD-4165-AEE6-99CBEA27D661}" type="presParOf" srcId="{16418B94-5C7E-40F4-BBB5-701265D6FB72}" destId="{140D1031-B895-4948-A618-C17DDD5FD042}" srcOrd="7" destOrd="0" presId="urn:microsoft.com/office/officeart/2008/layout/HorizontalMultiLevelHierarchy"/>
    <dgm:cxn modelId="{A174C299-D6D7-47B8-A621-4D39DE3B4A2E}" type="presParOf" srcId="{140D1031-B895-4948-A618-C17DDD5FD042}" destId="{2F4591C7-BB15-48F4-925B-61A3D4AB008B}" srcOrd="0" destOrd="0" presId="urn:microsoft.com/office/officeart/2008/layout/HorizontalMultiLevelHierarchy"/>
    <dgm:cxn modelId="{1BFED917-CFE7-4C61-8324-69BC92319EB4}" type="presParOf" srcId="{140D1031-B895-4948-A618-C17DDD5FD042}" destId="{B90312AF-686A-4101-B4DC-B01C68464581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1EF431-54E8-4C70-81E8-7BE91757BD90}">
      <dsp:nvSpPr>
        <dsp:cNvPr id="0" name=""/>
        <dsp:cNvSpPr/>
      </dsp:nvSpPr>
      <dsp:spPr>
        <a:xfrm>
          <a:off x="1049687" y="2136441"/>
          <a:ext cx="514173" cy="15719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57086" y="0"/>
              </a:lnTo>
              <a:lnTo>
                <a:pt x="257086" y="1571983"/>
              </a:lnTo>
              <a:lnTo>
                <a:pt x="514173" y="157198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vi-VN" sz="600" kern="1200"/>
        </a:p>
      </dsp:txBody>
      <dsp:txXfrm>
        <a:off x="1265426" y="2881085"/>
        <a:ext cx="82696" cy="82696"/>
      </dsp:txXfrm>
    </dsp:sp>
    <dsp:sp modelId="{7F304B25-F643-41C5-B3A3-1D7578DEBAE0}">
      <dsp:nvSpPr>
        <dsp:cNvPr id="0" name=""/>
        <dsp:cNvSpPr/>
      </dsp:nvSpPr>
      <dsp:spPr>
        <a:xfrm>
          <a:off x="1049687" y="2136441"/>
          <a:ext cx="514173" cy="59312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57086" y="0"/>
              </a:lnTo>
              <a:lnTo>
                <a:pt x="257086" y="593125"/>
              </a:lnTo>
              <a:lnTo>
                <a:pt x="514173" y="59312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vi-VN" sz="500" kern="1200"/>
        </a:p>
      </dsp:txBody>
      <dsp:txXfrm>
        <a:off x="1287150" y="2413380"/>
        <a:ext cx="39248" cy="39248"/>
      </dsp:txXfrm>
    </dsp:sp>
    <dsp:sp modelId="{5776D826-47E7-4542-8E62-0295A8C67C2E}">
      <dsp:nvSpPr>
        <dsp:cNvPr id="0" name=""/>
        <dsp:cNvSpPr/>
      </dsp:nvSpPr>
      <dsp:spPr>
        <a:xfrm>
          <a:off x="1049687" y="1750710"/>
          <a:ext cx="514173" cy="385731"/>
        </a:xfrm>
        <a:custGeom>
          <a:avLst/>
          <a:gdLst/>
          <a:ahLst/>
          <a:cxnLst/>
          <a:rect l="0" t="0" r="0" b="0"/>
          <a:pathLst>
            <a:path>
              <a:moveTo>
                <a:pt x="0" y="385731"/>
              </a:moveTo>
              <a:lnTo>
                <a:pt x="257086" y="385731"/>
              </a:lnTo>
              <a:lnTo>
                <a:pt x="257086" y="0"/>
              </a:lnTo>
              <a:lnTo>
                <a:pt x="514173" y="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vi-VN" sz="500" kern="1200"/>
        </a:p>
      </dsp:txBody>
      <dsp:txXfrm>
        <a:off x="1290705" y="1927506"/>
        <a:ext cx="32138" cy="32138"/>
      </dsp:txXfrm>
    </dsp:sp>
    <dsp:sp modelId="{2D8D8DD4-B128-44E7-8FFA-EDC748826CF9}">
      <dsp:nvSpPr>
        <dsp:cNvPr id="0" name=""/>
        <dsp:cNvSpPr/>
      </dsp:nvSpPr>
      <dsp:spPr>
        <a:xfrm>
          <a:off x="1049687" y="771852"/>
          <a:ext cx="514173" cy="1364589"/>
        </a:xfrm>
        <a:custGeom>
          <a:avLst/>
          <a:gdLst/>
          <a:ahLst/>
          <a:cxnLst/>
          <a:rect l="0" t="0" r="0" b="0"/>
          <a:pathLst>
            <a:path>
              <a:moveTo>
                <a:pt x="0" y="1364589"/>
              </a:moveTo>
              <a:lnTo>
                <a:pt x="257086" y="1364589"/>
              </a:lnTo>
              <a:lnTo>
                <a:pt x="257086" y="0"/>
              </a:lnTo>
              <a:lnTo>
                <a:pt x="514173" y="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vi-VN" sz="500" kern="1200"/>
        </a:p>
      </dsp:txBody>
      <dsp:txXfrm>
        <a:off x="1270318" y="1417691"/>
        <a:ext cx="72912" cy="72912"/>
      </dsp:txXfrm>
    </dsp:sp>
    <dsp:sp modelId="{13B994AE-25A0-4D72-A7A7-0D50F79FED4D}">
      <dsp:nvSpPr>
        <dsp:cNvPr id="0" name=""/>
        <dsp:cNvSpPr/>
      </dsp:nvSpPr>
      <dsp:spPr>
        <a:xfrm rot="16200000">
          <a:off x="-1535908" y="1611598"/>
          <a:ext cx="4121505" cy="1049687"/>
        </a:xfrm>
        <a:prstGeom prst="rect">
          <a:avLst/>
        </a:prstGeom>
        <a:solidFill>
          <a:schemeClr val="accent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40005" rIns="40005" bIns="40005" numCol="1" spcCol="1270" anchor="ctr" anchorCtr="0">
          <a:noAutofit/>
        </a:bodyPr>
        <a:lstStyle/>
        <a:p>
          <a:pPr lvl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300" b="1" i="1" kern="1200" dirty="0" err="1" smtClean="0"/>
            <a:t>Silveros</a:t>
          </a:r>
          <a:endParaRPr lang="vi-VN" sz="6300" b="1" i="1" kern="1200" dirty="0"/>
        </a:p>
      </dsp:txBody>
      <dsp:txXfrm>
        <a:off x="-1535908" y="1611598"/>
        <a:ext cx="4121505" cy="1049687"/>
      </dsp:txXfrm>
    </dsp:sp>
    <dsp:sp modelId="{08307F51-FB48-4C2A-AC77-F4132355D091}">
      <dsp:nvSpPr>
        <dsp:cNvPr id="0" name=""/>
        <dsp:cNvSpPr/>
      </dsp:nvSpPr>
      <dsp:spPr>
        <a:xfrm>
          <a:off x="1563861" y="380309"/>
          <a:ext cx="5309777" cy="783086"/>
        </a:xfrm>
        <a:prstGeom prst="rect">
          <a:avLst/>
        </a:prstGeom>
        <a:solidFill>
          <a:srgbClr val="00B0F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>
              <a:latin typeface="Times New Roman"/>
            </a:rPr>
            <a:t>Updating your status</a:t>
          </a:r>
          <a:endParaRPr lang="vi-VN" sz="2700" kern="1200" dirty="0"/>
        </a:p>
      </dsp:txBody>
      <dsp:txXfrm>
        <a:off x="1563861" y="380309"/>
        <a:ext cx="5309777" cy="783086"/>
      </dsp:txXfrm>
    </dsp:sp>
    <dsp:sp modelId="{BB8F45D5-02FF-4F05-B25B-5A4365287A10}">
      <dsp:nvSpPr>
        <dsp:cNvPr id="0" name=""/>
        <dsp:cNvSpPr/>
      </dsp:nvSpPr>
      <dsp:spPr>
        <a:xfrm>
          <a:off x="1563861" y="1359167"/>
          <a:ext cx="5348023" cy="783086"/>
        </a:xfrm>
        <a:prstGeom prst="rect">
          <a:avLst/>
        </a:prstGeom>
        <a:solidFill>
          <a:srgbClr val="00B05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>
              <a:latin typeface="Times New Roman"/>
            </a:rPr>
            <a:t>Contacting with the community</a:t>
          </a:r>
          <a:endParaRPr lang="vi-VN" sz="2700" kern="1200" dirty="0"/>
        </a:p>
      </dsp:txBody>
      <dsp:txXfrm>
        <a:off x="1563861" y="1359167"/>
        <a:ext cx="5348023" cy="783086"/>
      </dsp:txXfrm>
    </dsp:sp>
    <dsp:sp modelId="{4364BE0D-E740-4209-8DC6-14BAB0E07ED0}">
      <dsp:nvSpPr>
        <dsp:cNvPr id="0" name=""/>
        <dsp:cNvSpPr/>
      </dsp:nvSpPr>
      <dsp:spPr>
        <a:xfrm>
          <a:off x="1563861" y="2338024"/>
          <a:ext cx="5314786" cy="783086"/>
        </a:xfrm>
        <a:prstGeom prst="rect">
          <a:avLst/>
        </a:prstGeom>
        <a:solidFill>
          <a:srgbClr val="00B0F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>
              <a:latin typeface="Times New Roman"/>
            </a:rPr>
            <a:t>Getting some amazing tips to go on a date.</a:t>
          </a:r>
          <a:endParaRPr lang="vi-VN" sz="2700" kern="1200" dirty="0"/>
        </a:p>
      </dsp:txBody>
      <dsp:txXfrm>
        <a:off x="1563861" y="2338024"/>
        <a:ext cx="5314786" cy="783086"/>
      </dsp:txXfrm>
    </dsp:sp>
    <dsp:sp modelId="{2F4591C7-BB15-48F4-925B-61A3D4AB008B}">
      <dsp:nvSpPr>
        <dsp:cNvPr id="0" name=""/>
        <dsp:cNvSpPr/>
      </dsp:nvSpPr>
      <dsp:spPr>
        <a:xfrm>
          <a:off x="1563861" y="3316882"/>
          <a:ext cx="5296113" cy="783086"/>
        </a:xfrm>
        <a:prstGeom prst="rect">
          <a:avLst/>
        </a:prstGeom>
        <a:solidFill>
          <a:srgbClr val="00B05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>
              <a:latin typeface="Times New Roman"/>
            </a:rPr>
            <a:t>Chatting with your friends</a:t>
          </a:r>
          <a:endParaRPr lang="vi-VN" sz="2700" kern="1200" dirty="0"/>
        </a:p>
      </dsp:txBody>
      <dsp:txXfrm>
        <a:off x="1563861" y="3316882"/>
        <a:ext cx="5296113" cy="7830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60000" y="301320"/>
            <a:ext cx="828000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813600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813600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360000" y="301320"/>
            <a:ext cx="828000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2800" y="176904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2800" y="405900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360000" y="301320"/>
            <a:ext cx="828000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72800" y="176904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360000" y="301320"/>
            <a:ext cx="828000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8136000" cy="438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360000" y="301320"/>
            <a:ext cx="828000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8136000" cy="43851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360000" y="301320"/>
            <a:ext cx="828000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3970080" cy="43851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2800" y="1769040"/>
            <a:ext cx="3970080" cy="43851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360000" y="301320"/>
            <a:ext cx="828000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360000" y="301320"/>
            <a:ext cx="8280000" cy="585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360000" y="301320"/>
            <a:ext cx="828000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2800" y="1769040"/>
            <a:ext cx="3970080" cy="43851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60000" y="301320"/>
            <a:ext cx="828000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8136000" cy="438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60000" y="301320"/>
            <a:ext cx="828000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3970080" cy="43851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2800" y="176904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2800" y="405900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360000" y="301320"/>
            <a:ext cx="828000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2800" y="176904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813564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360000" y="301320"/>
            <a:ext cx="828000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813600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813600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360000" y="301320"/>
            <a:ext cx="828000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2800" y="176904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72800" y="405900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360000" y="301320"/>
            <a:ext cx="828000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672800" y="176904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60000" y="301320"/>
            <a:ext cx="828000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8136000" cy="43851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360000" y="301320"/>
            <a:ext cx="828000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3970080" cy="43851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2800" y="1769040"/>
            <a:ext cx="3970080" cy="43851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60000" y="301320"/>
            <a:ext cx="828000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360000" y="301320"/>
            <a:ext cx="8280000" cy="585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360000" y="301320"/>
            <a:ext cx="828000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2800" y="1769040"/>
            <a:ext cx="3970080" cy="43851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360000" y="301320"/>
            <a:ext cx="828000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3970080" cy="43851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2800" y="176904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2800" y="405900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360000" y="301320"/>
            <a:ext cx="828000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2800" y="1769040"/>
            <a:ext cx="397008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8135640" cy="20916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r>
              <a:rPr lang="en-US"/>
              <a:t>Click to edit the title text format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8870040" cy="438480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US" sz="1400"/>
              <a:t>&lt;date/time&gt;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wrap="none" lIns="0" tIns="0" rIns="0" bIns="0"/>
          <a:lstStyle/>
          <a:p>
            <a:pPr algn="ctr"/>
            <a:r>
              <a:rPr lang="en-US" sz="1400"/>
              <a:t>&lt;footer&gt;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wrap="none" lIns="0" tIns="0" rIns="0" bIns="0"/>
          <a:lstStyle/>
          <a:p>
            <a:pPr algn="r"/>
            <a:fld id="{F1B1A191-F1B1-4111-B171-316151B11101}" type="slidenum">
              <a:rPr lang="en-US" sz="1400"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360000" y="301320"/>
            <a:ext cx="8280000" cy="1262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r>
              <a:rPr lang="en-US"/>
              <a:t>Click to edit the title text format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8136000" cy="438480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US" sz="1400"/>
              <a:t>&lt;date/time&gt;</a:t>
            </a:r>
            <a:endParaRPr/>
          </a:p>
        </p:txBody>
      </p:sp>
      <p:sp>
        <p:nvSpPr>
          <p:cNvPr id="40" name="PlaceHolder 4"/>
          <p:cNvSpPr>
            <a:spLocks noGrp="1"/>
          </p:cNvSpPr>
          <p:nvPr>
            <p:ph type="ftr"/>
          </p:nvPr>
        </p:nvSpPr>
        <p:spPr>
          <a:xfrm>
            <a:off x="3015360" y="6887160"/>
            <a:ext cx="3195000" cy="521280"/>
          </a:xfrm>
          <a:prstGeom prst="rect">
            <a:avLst/>
          </a:prstGeom>
        </p:spPr>
        <p:txBody>
          <a:bodyPr wrap="none" lIns="0" tIns="0" rIns="0" bIns="0"/>
          <a:lstStyle/>
          <a:p>
            <a:pPr algn="ctr"/>
            <a:r>
              <a:rPr lang="en-US" sz="1400"/>
              <a:t>&lt;footer&gt;</a:t>
            </a:r>
            <a:endParaRPr/>
          </a:p>
        </p:txBody>
      </p:sp>
      <p:sp>
        <p:nvSpPr>
          <p:cNvPr id="41" name="PlaceHolder 5"/>
          <p:cNvSpPr>
            <a:spLocks noGrp="1"/>
          </p:cNvSpPr>
          <p:nvPr>
            <p:ph type="sldNum"/>
          </p:nvPr>
        </p:nvSpPr>
        <p:spPr>
          <a:xfrm>
            <a:off x="6435360" y="6887160"/>
            <a:ext cx="2348280" cy="521280"/>
          </a:xfrm>
          <a:prstGeom prst="rect">
            <a:avLst/>
          </a:prstGeom>
        </p:spPr>
        <p:txBody>
          <a:bodyPr wrap="none" lIns="0" tIns="0" rIns="0" bIns="0"/>
          <a:lstStyle/>
          <a:p>
            <a:pPr algn="r"/>
            <a:fld id="{D1E131A1-8111-41F1-8121-11D1C1113141}" type="slidenum">
              <a:rPr lang="en-US" sz="1400"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1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1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Shape 1"/>
          <p:cNvSpPr txBox="1"/>
          <p:nvPr/>
        </p:nvSpPr>
        <p:spPr>
          <a:xfrm>
            <a:off x="360000" y="301320"/>
            <a:ext cx="8280000" cy="1262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r>
              <a:rPr lang="en-US" sz="3600" b="1" dirty="0">
                <a:solidFill>
                  <a:schemeClr val="accent5">
                    <a:lumMod val="75000"/>
                  </a:schemeClr>
                </a:solidFill>
                <a:latin typeface="Times New Roman"/>
              </a:rPr>
              <a:t>Software Engineering</a:t>
            </a:r>
            <a:endParaRPr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5" name="TextShape 2"/>
          <p:cNvSpPr txBox="1"/>
          <p:nvPr/>
        </p:nvSpPr>
        <p:spPr>
          <a:xfrm>
            <a:off x="1097280" y="1749240"/>
            <a:ext cx="7315200" cy="209124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 sz="4800" b="1" dirty="0">
                <a:solidFill>
                  <a:schemeClr val="bg1">
                    <a:lumMod val="50000"/>
                  </a:schemeClr>
                </a:solidFill>
                <a:latin typeface="Times New Roman"/>
              </a:rPr>
              <a:t>Group 11 – </a:t>
            </a:r>
            <a:r>
              <a:rPr lang="en-US" sz="4800" b="1" dirty="0" err="1">
                <a:solidFill>
                  <a:schemeClr val="bg1">
                    <a:lumMod val="50000"/>
                  </a:schemeClr>
                </a:solidFill>
                <a:latin typeface="Times New Roman"/>
              </a:rPr>
              <a:t>Silveros</a:t>
            </a:r>
            <a:endParaRPr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6" name="TextShape 3"/>
          <p:cNvSpPr txBox="1"/>
          <p:nvPr/>
        </p:nvSpPr>
        <p:spPr>
          <a:xfrm>
            <a:off x="5341394" y="3570657"/>
            <a:ext cx="5120640" cy="344340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</a:pPr>
            <a:r>
              <a:rPr lang="en-US" b="1" dirty="0">
                <a:latin typeface="Times New Roman"/>
              </a:rPr>
              <a:t>Members</a:t>
            </a:r>
            <a:r>
              <a:rPr lang="en-US" b="1" dirty="0" smtClean="0"/>
              <a:t>:</a:t>
            </a:r>
          </a:p>
          <a:p>
            <a:pPr>
              <a:buSzPct val="45000"/>
            </a:pPr>
            <a:endParaRPr b="1" dirty="0"/>
          </a:p>
          <a:p>
            <a:pPr marL="285750" indent="-285750">
              <a:buSzPct val="45000"/>
              <a:buFont typeface="Wingdings" panose="05000000000000000000" pitchFamily="2" charset="2"/>
              <a:buChar char="v"/>
            </a:pPr>
            <a:r>
              <a:rPr lang="en-US" dirty="0" err="1">
                <a:solidFill>
                  <a:schemeClr val="tx2"/>
                </a:solidFill>
                <a:latin typeface="Times New Roman"/>
              </a:rPr>
              <a:t>Nguyễn</a:t>
            </a:r>
            <a:r>
              <a:rPr lang="en-US" dirty="0">
                <a:solidFill>
                  <a:schemeClr val="tx2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Times New Roman"/>
              </a:rPr>
              <a:t>Tiến</a:t>
            </a:r>
            <a:r>
              <a:rPr lang="en-US" dirty="0">
                <a:solidFill>
                  <a:schemeClr val="tx2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Times New Roman"/>
              </a:rPr>
              <a:t>Hoàng</a:t>
            </a:r>
            <a:r>
              <a:rPr lang="en-US" dirty="0">
                <a:solidFill>
                  <a:schemeClr val="tx2"/>
                </a:solidFill>
                <a:latin typeface="Times New Roman"/>
              </a:rPr>
              <a:t> (Leader</a:t>
            </a:r>
            <a:r>
              <a:rPr lang="en-US" dirty="0" smtClean="0">
                <a:solidFill>
                  <a:schemeClr val="tx2"/>
                </a:solidFill>
                <a:latin typeface="Times New Roman"/>
              </a:rPr>
              <a:t>)</a:t>
            </a:r>
          </a:p>
          <a:p>
            <a:pPr marL="285750" indent="-285750">
              <a:buSzPct val="45000"/>
              <a:buFont typeface="Wingdings" panose="05000000000000000000" pitchFamily="2" charset="2"/>
              <a:buChar char="v"/>
            </a:pPr>
            <a:endParaRPr dirty="0">
              <a:solidFill>
                <a:schemeClr val="tx2"/>
              </a:solidFill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v"/>
            </a:pPr>
            <a:r>
              <a:rPr lang="en-US" dirty="0" err="1">
                <a:solidFill>
                  <a:schemeClr val="tx2"/>
                </a:solidFill>
                <a:latin typeface="Times New Roman"/>
              </a:rPr>
              <a:t>Lý</a:t>
            </a:r>
            <a:r>
              <a:rPr lang="en-US" dirty="0">
                <a:solidFill>
                  <a:schemeClr val="tx2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Times New Roman"/>
              </a:rPr>
              <a:t>Phương</a:t>
            </a:r>
            <a:r>
              <a:rPr lang="en-US" dirty="0">
                <a:solidFill>
                  <a:schemeClr val="tx2"/>
                </a:solidFill>
                <a:latin typeface="Times New Roman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Times New Roman"/>
              </a:rPr>
              <a:t>Anh</a:t>
            </a:r>
            <a:endParaRPr lang="en-US" dirty="0" smtClean="0">
              <a:solidFill>
                <a:schemeClr val="tx2"/>
              </a:solidFill>
              <a:latin typeface="Times New Roman"/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v"/>
            </a:pPr>
            <a:endParaRPr dirty="0">
              <a:solidFill>
                <a:schemeClr val="tx2"/>
              </a:solidFill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v"/>
            </a:pPr>
            <a:r>
              <a:rPr lang="en-US" dirty="0" err="1">
                <a:solidFill>
                  <a:schemeClr val="tx2"/>
                </a:solidFill>
                <a:latin typeface="Times New Roman"/>
              </a:rPr>
              <a:t>Doãn</a:t>
            </a:r>
            <a:r>
              <a:rPr lang="en-US" dirty="0">
                <a:solidFill>
                  <a:schemeClr val="tx2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Times New Roman"/>
              </a:rPr>
              <a:t>Văn</a:t>
            </a:r>
            <a:r>
              <a:rPr lang="en-US" dirty="0">
                <a:solidFill>
                  <a:schemeClr val="tx2"/>
                </a:solidFill>
                <a:latin typeface="Times New Roman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Times New Roman"/>
              </a:rPr>
              <a:t>Huy</a:t>
            </a:r>
            <a:endParaRPr lang="en-US" dirty="0" smtClean="0">
              <a:solidFill>
                <a:schemeClr val="tx2"/>
              </a:solidFill>
              <a:latin typeface="Times New Roman"/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v"/>
            </a:pPr>
            <a:endParaRPr dirty="0">
              <a:solidFill>
                <a:schemeClr val="tx2"/>
              </a:solidFill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v"/>
            </a:pPr>
            <a:r>
              <a:rPr lang="en-US" dirty="0" err="1">
                <a:solidFill>
                  <a:schemeClr val="tx2"/>
                </a:solidFill>
                <a:latin typeface="Times New Roman"/>
              </a:rPr>
              <a:t>Tạ</a:t>
            </a:r>
            <a:r>
              <a:rPr lang="en-US" dirty="0">
                <a:solidFill>
                  <a:schemeClr val="tx2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Times New Roman"/>
              </a:rPr>
              <a:t>Quang</a:t>
            </a:r>
            <a:r>
              <a:rPr lang="en-US" dirty="0">
                <a:solidFill>
                  <a:schemeClr val="tx2"/>
                </a:solidFill>
                <a:latin typeface="Times New Roman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Times New Roman"/>
              </a:rPr>
              <a:t>Hiệp</a:t>
            </a:r>
            <a:endParaRPr lang="en-US" dirty="0" smtClean="0">
              <a:solidFill>
                <a:schemeClr val="tx2"/>
              </a:solidFill>
              <a:latin typeface="Times New Roman"/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v"/>
            </a:pPr>
            <a:endParaRPr dirty="0">
              <a:solidFill>
                <a:schemeClr val="tx2"/>
              </a:solidFill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v"/>
            </a:pPr>
            <a:r>
              <a:rPr lang="en-US" dirty="0" err="1">
                <a:solidFill>
                  <a:schemeClr val="tx2"/>
                </a:solidFill>
                <a:latin typeface="Times New Roman"/>
              </a:rPr>
              <a:t>Nguyễn</a:t>
            </a:r>
            <a:r>
              <a:rPr lang="en-US" dirty="0">
                <a:solidFill>
                  <a:schemeClr val="tx2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Times New Roman"/>
              </a:rPr>
              <a:t>Tùng</a:t>
            </a:r>
            <a:r>
              <a:rPr lang="en-US" dirty="0">
                <a:solidFill>
                  <a:schemeClr val="tx2"/>
                </a:solidFill>
                <a:latin typeface="Times New Roman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Times New Roman"/>
              </a:rPr>
              <a:t>Anh</a:t>
            </a:r>
            <a:endParaRPr lang="en-US" dirty="0" smtClean="0">
              <a:solidFill>
                <a:schemeClr val="tx2"/>
              </a:solidFill>
              <a:latin typeface="Times New Roman"/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v"/>
            </a:pPr>
            <a:endParaRPr dirty="0">
              <a:solidFill>
                <a:schemeClr val="tx2"/>
              </a:solidFill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v"/>
            </a:pPr>
            <a:r>
              <a:rPr lang="en-US" dirty="0" err="1">
                <a:solidFill>
                  <a:schemeClr val="tx2"/>
                </a:solidFill>
                <a:latin typeface="Times New Roman"/>
              </a:rPr>
              <a:t>Nguyễn</a:t>
            </a:r>
            <a:r>
              <a:rPr lang="en-US" dirty="0">
                <a:solidFill>
                  <a:schemeClr val="tx2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Times New Roman"/>
              </a:rPr>
              <a:t>Hữu</a:t>
            </a:r>
            <a:r>
              <a:rPr lang="en-US" dirty="0">
                <a:solidFill>
                  <a:schemeClr val="tx2"/>
                </a:solidFill>
                <a:latin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Times New Roman"/>
              </a:rPr>
              <a:t>Dũng</a:t>
            </a:r>
            <a:endParaRPr dirty="0">
              <a:solidFill>
                <a:schemeClr val="tx2"/>
              </a:solidFill>
            </a:endParaRPr>
          </a:p>
        </p:txBody>
      </p:sp>
      <p:pic>
        <p:nvPicPr>
          <p:cNvPr id="77" name="Picture 76"/>
          <p:cNvPicPr/>
          <p:nvPr/>
        </p:nvPicPr>
        <p:blipFill>
          <a:blip r:embed="rId2"/>
          <a:stretch>
            <a:fillRect/>
          </a:stretch>
        </p:blipFill>
        <p:spPr>
          <a:xfrm>
            <a:off x="137160" y="5592444"/>
            <a:ext cx="1920240" cy="17992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193873" y="5760395"/>
            <a:ext cx="1920240" cy="17992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4487" y="0"/>
            <a:ext cx="3086531" cy="517279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7598"/>
            <a:ext cx="3115110" cy="517279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110" y="2396403"/>
            <a:ext cx="3105584" cy="5163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67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400" dirty="0" err="1" smtClean="0">
                <a:solidFill>
                  <a:schemeClr val="accent5"/>
                </a:solidFill>
              </a:rPr>
              <a:t>Github</a:t>
            </a:r>
            <a:endParaRPr lang="vi-VN" sz="2400" dirty="0">
              <a:solidFill>
                <a:schemeClr val="accent5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2959"/>
            <a:ext cx="8829208" cy="5973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14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193873" y="5760395"/>
            <a:ext cx="1920240" cy="17992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7200"/>
            <a:ext cx="8691047" cy="13335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43357"/>
            <a:ext cx="8992856" cy="264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679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19" y="332594"/>
            <a:ext cx="8786641" cy="6647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241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1" y="1104776"/>
            <a:ext cx="8564880" cy="6325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17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8150"/>
            <a:ext cx="8783276" cy="5439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535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2911"/>
            <a:ext cx="8897592" cy="5553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472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606743" y="-62120"/>
            <a:ext cx="8280000" cy="1262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102" name="TextShape 2"/>
          <p:cNvSpPr txBox="1"/>
          <p:nvPr/>
        </p:nvSpPr>
        <p:spPr>
          <a:xfrm>
            <a:off x="403352" y="89275"/>
            <a:ext cx="6608000" cy="1888560"/>
          </a:xfrm>
          <a:prstGeom prst="rect">
            <a:avLst/>
          </a:prstGeom>
        </p:spPr>
        <p:txBody>
          <a:bodyPr wrap="none" lIns="0" tIns="0" rIns="0" bIns="0"/>
          <a:lstStyle/>
          <a:p>
            <a:pPr marL="342900" indent="-342900">
              <a:buSzPct val="45000"/>
              <a:buFont typeface="Wingdings" panose="05000000000000000000" pitchFamily="2" charset="2"/>
              <a:buChar char="Ø"/>
            </a:pPr>
            <a:r>
              <a:rPr 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/>
              </a:rPr>
              <a:t>Ruby </a:t>
            </a:r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/>
              </a:rPr>
              <a:t>language with framework </a:t>
            </a:r>
            <a:r>
              <a:rPr 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/>
              </a:rPr>
              <a:t>Rails</a:t>
            </a:r>
          </a:p>
          <a:p>
            <a:pPr marL="342900" indent="-342900">
              <a:buSzPct val="45000"/>
              <a:buFont typeface="Wingdings" panose="05000000000000000000" pitchFamily="2" charset="2"/>
              <a:buChar char="Ø"/>
            </a:pPr>
            <a:endParaRPr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342900" indent="-342900">
              <a:buSzPct val="45000"/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/>
              </a:rPr>
              <a:t>HTML, CSS and </a:t>
            </a:r>
            <a:r>
              <a:rPr lang="en-US" sz="20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/>
              </a:rPr>
              <a:t>Javascript</a:t>
            </a:r>
            <a:endParaRPr lang="en-US" sz="2000" dirty="0" smtClean="0">
              <a:solidFill>
                <a:schemeClr val="tx2">
                  <a:lumMod val="60000"/>
                  <a:lumOff val="40000"/>
                </a:schemeClr>
              </a:solidFill>
              <a:latin typeface="Times New Roman"/>
            </a:endParaRPr>
          </a:p>
          <a:p>
            <a:pPr marL="342900" indent="-342900">
              <a:buSzPct val="45000"/>
              <a:buFont typeface="Wingdings" panose="05000000000000000000" pitchFamily="2" charset="2"/>
              <a:buChar char="Ø"/>
            </a:pPr>
            <a:endParaRPr lang="en-US" sz="2000" dirty="0" smtClean="0">
              <a:solidFill>
                <a:schemeClr val="tx2">
                  <a:lumMod val="60000"/>
                  <a:lumOff val="40000"/>
                </a:schemeClr>
              </a:solidFill>
              <a:latin typeface="Times New Roman"/>
            </a:endParaRPr>
          </a:p>
          <a:p>
            <a:pPr marL="342900" indent="-342900">
              <a:buSzPct val="45000"/>
              <a:buFont typeface="Wingdings" panose="05000000000000000000" pitchFamily="2" charset="2"/>
              <a:buChar char="Ø"/>
            </a:pPr>
            <a:r>
              <a:rPr lang="en-US" sz="20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/>
              </a:rPr>
              <a:t>Rspec</a:t>
            </a:r>
            <a:r>
              <a:rPr 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/>
              </a:rPr>
              <a:t> for test</a:t>
            </a:r>
          </a:p>
          <a:p>
            <a:pPr marL="342900" indent="-342900">
              <a:buSzPct val="45000"/>
              <a:buFont typeface="Wingdings" panose="05000000000000000000" pitchFamily="2" charset="2"/>
              <a:buChar char="Ø"/>
            </a:pPr>
            <a:endParaRPr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342900" indent="-342900">
              <a:buSzPct val="45000"/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/>
              </a:rPr>
              <a:t>Text editor for code is Sublime Text </a:t>
            </a:r>
            <a:endParaRPr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430" y="2293257"/>
            <a:ext cx="8667313" cy="526641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91440" y="1769040"/>
            <a:ext cx="8280000" cy="1262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II. What we have done during three months</a:t>
            </a:r>
            <a:endParaRPr sz="3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06" name="TextShape 2"/>
          <p:cNvSpPr txBox="1"/>
          <p:nvPr/>
        </p:nvSpPr>
        <p:spPr>
          <a:xfrm>
            <a:off x="4672800" y="1769040"/>
            <a:ext cx="3970080" cy="43848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pic>
        <p:nvPicPr>
          <p:cNvPr id="107" name="Picture 106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  <p:sp>
        <p:nvSpPr>
          <p:cNvPr id="5" name="Freeform 4"/>
          <p:cNvSpPr/>
          <p:nvPr/>
        </p:nvSpPr>
        <p:spPr>
          <a:xfrm>
            <a:off x="3974639" y="3304708"/>
            <a:ext cx="895441" cy="1201027"/>
          </a:xfrm>
          <a:custGeom>
            <a:avLst/>
            <a:gdLst>
              <a:gd name="connsiteX0" fmla="*/ 82363 w 895441"/>
              <a:gd name="connsiteY0" fmla="*/ 419954 h 1201027"/>
              <a:gd name="connsiteX1" fmla="*/ 564963 w 895441"/>
              <a:gd name="connsiteY1" fmla="*/ 267554 h 1201027"/>
              <a:gd name="connsiteX2" fmla="*/ 234763 w 895441"/>
              <a:gd name="connsiteY2" fmla="*/ 1004154 h 1201027"/>
              <a:gd name="connsiteX3" fmla="*/ 501463 w 895441"/>
              <a:gd name="connsiteY3" fmla="*/ 1143854 h 1201027"/>
              <a:gd name="connsiteX4" fmla="*/ 895163 w 895441"/>
              <a:gd name="connsiteY4" fmla="*/ 191354 h 1201027"/>
              <a:gd name="connsiteX5" fmla="*/ 437963 w 895441"/>
              <a:gd name="connsiteY5" fmla="*/ 854 h 1201027"/>
              <a:gd name="connsiteX6" fmla="*/ 31563 w 895441"/>
              <a:gd name="connsiteY6" fmla="*/ 216754 h 1201027"/>
              <a:gd name="connsiteX7" fmla="*/ 82363 w 895441"/>
              <a:gd name="connsiteY7" fmla="*/ 419954 h 1201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95441" h="1201027">
                <a:moveTo>
                  <a:pt x="82363" y="419954"/>
                </a:moveTo>
                <a:cubicBezTo>
                  <a:pt x="171263" y="428421"/>
                  <a:pt x="539563" y="170187"/>
                  <a:pt x="564963" y="267554"/>
                </a:cubicBezTo>
                <a:cubicBezTo>
                  <a:pt x="590363" y="364921"/>
                  <a:pt x="245346" y="858104"/>
                  <a:pt x="234763" y="1004154"/>
                </a:cubicBezTo>
                <a:cubicBezTo>
                  <a:pt x="224180" y="1150204"/>
                  <a:pt x="391396" y="1279321"/>
                  <a:pt x="501463" y="1143854"/>
                </a:cubicBezTo>
                <a:cubicBezTo>
                  <a:pt x="611530" y="1008387"/>
                  <a:pt x="905746" y="381854"/>
                  <a:pt x="895163" y="191354"/>
                </a:cubicBezTo>
                <a:cubicBezTo>
                  <a:pt x="884580" y="854"/>
                  <a:pt x="581896" y="-3379"/>
                  <a:pt x="437963" y="854"/>
                </a:cubicBezTo>
                <a:cubicBezTo>
                  <a:pt x="294030" y="5087"/>
                  <a:pt x="86596" y="149021"/>
                  <a:pt x="31563" y="216754"/>
                </a:cubicBezTo>
                <a:cubicBezTo>
                  <a:pt x="-23470" y="284487"/>
                  <a:pt x="-6537" y="411487"/>
                  <a:pt x="82363" y="419954"/>
                </a:cubicBezTo>
                <a:close/>
              </a:path>
            </a:pathLst>
          </a:cu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vi-V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4172776" y="4681520"/>
            <a:ext cx="301837" cy="275760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4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980074" y="2227628"/>
            <a:ext cx="7039851" cy="5617028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</a:pPr>
            <a:r>
              <a:rPr lang="en-US" sz="2400" b="1" dirty="0">
                <a:solidFill>
                  <a:schemeClr val="accent5">
                    <a:lumMod val="75000"/>
                  </a:schemeClr>
                </a:solidFill>
              </a:rPr>
              <a:t>From February 21 to the end of this month</a:t>
            </a:r>
            <a:r>
              <a:rPr lang="en-US" sz="2400" dirty="0" smtClean="0"/>
              <a:t>:</a:t>
            </a:r>
          </a:p>
          <a:p>
            <a:pPr>
              <a:buSzPct val="45000"/>
            </a:pPr>
            <a:endParaRPr dirty="0"/>
          </a:p>
          <a:p>
            <a:pPr>
              <a:buSzPct val="45000"/>
              <a:buFont typeface="StarSymbol"/>
              <a:buChar char=""/>
            </a:pPr>
            <a:endParaRPr sz="2000" dirty="0">
              <a:solidFill>
                <a:schemeClr val="accent5"/>
              </a:solidFill>
            </a:endParaRPr>
          </a:p>
          <a:p>
            <a:pPr marL="2114550" lvl="4" indent="-285750">
              <a:buSzPct val="45000"/>
              <a:buFont typeface="Wingdings" panose="05000000000000000000" pitchFamily="2" charset="2"/>
              <a:buChar char="Ø"/>
            </a:pPr>
            <a:r>
              <a:rPr lang="en-US" sz="2000" i="1" dirty="0" smtClean="0">
                <a:solidFill>
                  <a:schemeClr val="accent5"/>
                </a:solidFill>
              </a:rPr>
              <a:t>Learn </a:t>
            </a:r>
            <a:r>
              <a:rPr lang="en-US" sz="2000" i="1" dirty="0">
                <a:solidFill>
                  <a:schemeClr val="accent5"/>
                </a:solidFill>
              </a:rPr>
              <a:t>about </a:t>
            </a:r>
            <a:r>
              <a:rPr lang="en-US" sz="2000" i="1" dirty="0" smtClean="0">
                <a:solidFill>
                  <a:schemeClr val="accent5"/>
                </a:solidFill>
              </a:rPr>
              <a:t>Scrum</a:t>
            </a:r>
          </a:p>
          <a:p>
            <a:pPr marL="285750" indent="-285750">
              <a:buSzPct val="45000"/>
              <a:buFont typeface="Wingdings" panose="05000000000000000000" pitchFamily="2" charset="2"/>
              <a:buChar char="Ø"/>
            </a:pPr>
            <a:endParaRPr lang="en-US" sz="2000" dirty="0">
              <a:solidFill>
                <a:schemeClr val="accent5"/>
              </a:solidFill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Ø"/>
            </a:pPr>
            <a:endParaRPr sz="2000" dirty="0">
              <a:solidFill>
                <a:schemeClr val="accent5"/>
              </a:solidFill>
            </a:endParaRPr>
          </a:p>
          <a:p>
            <a:pPr marL="2114550" lvl="4" indent="-285750">
              <a:buSzPct val="45000"/>
              <a:buFont typeface="Wingdings" panose="05000000000000000000" pitchFamily="2" charset="2"/>
              <a:buChar char="Ø"/>
            </a:pPr>
            <a:r>
              <a:rPr lang="en-US" sz="2000" i="1" dirty="0">
                <a:solidFill>
                  <a:schemeClr val="accent5"/>
                </a:solidFill>
              </a:rPr>
              <a:t>Create idea for </a:t>
            </a:r>
            <a:r>
              <a:rPr lang="en-US" sz="2000" i="1" dirty="0" smtClean="0">
                <a:solidFill>
                  <a:schemeClr val="accent5"/>
                </a:solidFill>
              </a:rPr>
              <a:t>project</a:t>
            </a:r>
          </a:p>
          <a:p>
            <a:pPr>
              <a:buSzPct val="45000"/>
            </a:pPr>
            <a:endParaRPr lang="en-US" dirty="0"/>
          </a:p>
          <a:p>
            <a:pPr>
              <a:buSzPct val="45000"/>
            </a:pPr>
            <a:endParaRPr dirty="0"/>
          </a:p>
        </p:txBody>
      </p:sp>
      <p:sp>
        <p:nvSpPr>
          <p:cNvPr id="109" name="TextShape 2"/>
          <p:cNvSpPr txBox="1"/>
          <p:nvPr/>
        </p:nvSpPr>
        <p:spPr>
          <a:xfrm>
            <a:off x="360000" y="301320"/>
            <a:ext cx="8280000" cy="1262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pic>
        <p:nvPicPr>
          <p:cNvPr id="110" name="Picture 109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360000" y="301320"/>
            <a:ext cx="8280000" cy="1262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r>
              <a:rPr lang="en-US" sz="3600" b="1" dirty="0">
                <a:solidFill>
                  <a:schemeClr val="accent5">
                    <a:lumMod val="75000"/>
                  </a:schemeClr>
                </a:solidFill>
                <a:latin typeface="Times New Roman"/>
              </a:rPr>
              <a:t>Content</a:t>
            </a:r>
            <a:endParaRPr sz="36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9" name="TextShape 2"/>
          <p:cNvSpPr txBox="1"/>
          <p:nvPr/>
        </p:nvSpPr>
        <p:spPr>
          <a:xfrm>
            <a:off x="1825068" y="2184120"/>
            <a:ext cx="7545600" cy="438480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</a:pPr>
            <a:r>
              <a:rPr lang="en-US" sz="2800" dirty="0" smtClean="0">
                <a:solidFill>
                  <a:schemeClr val="accent5">
                    <a:lumMod val="75000"/>
                  </a:schemeClr>
                </a:solidFill>
                <a:latin typeface="Times New Roman"/>
              </a:rPr>
              <a:t>I. Project overview</a:t>
            </a:r>
          </a:p>
          <a:p>
            <a:pPr marL="571500" indent="-571500">
              <a:buSzPct val="45000"/>
              <a:buAutoNum type="romanUcPeriod"/>
            </a:pPr>
            <a:endParaRPr lang="en-US" sz="2800" dirty="0" smtClean="0">
              <a:solidFill>
                <a:schemeClr val="accent5">
                  <a:lumMod val="75000"/>
                </a:schemeClr>
              </a:solidFill>
              <a:latin typeface="Times New Roman"/>
            </a:endParaRPr>
          </a:p>
          <a:p>
            <a:pPr marL="571500" indent="-571500">
              <a:buSzPct val="45000"/>
              <a:buAutoNum type="romanUcPeriod"/>
            </a:pPr>
            <a:endParaRPr sz="2800" dirty="0">
              <a:solidFill>
                <a:schemeClr val="accent5">
                  <a:lumMod val="75000"/>
                </a:schemeClr>
              </a:solidFill>
            </a:endParaRPr>
          </a:p>
          <a:p>
            <a:pPr>
              <a:buSzPct val="45000"/>
            </a:pP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Times New Roman"/>
              </a:rPr>
              <a:t>II. What we have done during three </a:t>
            </a:r>
            <a:r>
              <a:rPr lang="en-US" sz="2800" dirty="0" smtClean="0">
                <a:solidFill>
                  <a:schemeClr val="accent5">
                    <a:lumMod val="75000"/>
                  </a:schemeClr>
                </a:solidFill>
                <a:latin typeface="Times New Roman"/>
              </a:rPr>
              <a:t>months</a:t>
            </a:r>
          </a:p>
          <a:p>
            <a:pPr>
              <a:buSzPct val="45000"/>
            </a:pPr>
            <a:endParaRPr lang="en-US" sz="2800" dirty="0" smtClean="0">
              <a:solidFill>
                <a:schemeClr val="accent5">
                  <a:lumMod val="75000"/>
                </a:schemeClr>
              </a:solidFill>
              <a:latin typeface="Times New Roman"/>
            </a:endParaRPr>
          </a:p>
          <a:p>
            <a:pPr>
              <a:buSzPct val="45000"/>
            </a:pPr>
            <a:endParaRPr sz="2800" dirty="0">
              <a:solidFill>
                <a:schemeClr val="accent5">
                  <a:lumMod val="75000"/>
                </a:schemeClr>
              </a:solidFill>
            </a:endParaRPr>
          </a:p>
          <a:p>
            <a:pPr>
              <a:buSzPct val="45000"/>
            </a:pP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Times New Roman"/>
              </a:rPr>
              <a:t>I</a:t>
            </a:r>
            <a:r>
              <a:rPr lang="en-US" sz="2800" dirty="0" smtClean="0">
                <a:solidFill>
                  <a:schemeClr val="accent5">
                    <a:lumMod val="75000"/>
                  </a:schemeClr>
                </a:solidFill>
                <a:latin typeface="Times New Roman"/>
              </a:rPr>
              <a:t>II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Times New Roman"/>
              </a:rPr>
              <a:t>. UML Diagram and Lint</a:t>
            </a:r>
            <a:endParaRPr sz="2800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80" name="Picture 79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/>
          </p:nvPr>
        </p:nvSpPr>
        <p:spPr>
          <a:xfrm>
            <a:off x="580572" y="1549512"/>
            <a:ext cx="7837714" cy="4593660"/>
          </a:xfrm>
        </p:spPr>
        <p:txBody>
          <a:bodyPr/>
          <a:lstStyle/>
          <a:p>
            <a:pPr>
              <a:buSzPct val="45000"/>
            </a:pPr>
            <a:r>
              <a:rPr lang="en-US" sz="2400" b="1" dirty="0" smtClean="0">
                <a:solidFill>
                  <a:schemeClr val="accent5"/>
                </a:solidFill>
              </a:rPr>
              <a:t>From March 1 to 15, we had learned:		</a:t>
            </a:r>
          </a:p>
          <a:p>
            <a:pPr marL="342900" indent="-342900">
              <a:buSzPct val="45000"/>
              <a:buFont typeface="Wingdings" panose="05000000000000000000" pitchFamily="2" charset="2"/>
              <a:buChar char="Ø"/>
            </a:pPr>
            <a:endParaRPr lang="en-US" sz="2000" b="1" dirty="0" smtClean="0">
              <a:solidFill>
                <a:schemeClr val="accent5"/>
              </a:solidFill>
            </a:endParaRPr>
          </a:p>
          <a:p>
            <a:pPr marL="342900" indent="-342900">
              <a:buSzPct val="45000"/>
              <a:buFont typeface="Wingdings" panose="05000000000000000000" pitchFamily="2" charset="2"/>
              <a:buChar char="Ø"/>
            </a:pPr>
            <a:r>
              <a:rPr lang="en-US" sz="2000" dirty="0" smtClean="0">
                <a:solidFill>
                  <a:schemeClr val="accent5"/>
                </a:solidFill>
              </a:rPr>
              <a:t>	HTML</a:t>
            </a:r>
          </a:p>
          <a:p>
            <a:pPr marL="342900" indent="-342900">
              <a:buSzPct val="45000"/>
              <a:buFont typeface="Wingdings" panose="05000000000000000000" pitchFamily="2" charset="2"/>
              <a:buChar char="Ø"/>
            </a:pPr>
            <a:endParaRPr lang="en-US" sz="2000" dirty="0" smtClean="0">
              <a:solidFill>
                <a:schemeClr val="accent5"/>
              </a:solidFill>
            </a:endParaRPr>
          </a:p>
          <a:p>
            <a:pPr marL="342900" indent="-342900">
              <a:buSzPct val="45000"/>
              <a:buFont typeface="Wingdings" panose="05000000000000000000" pitchFamily="2" charset="2"/>
              <a:buChar char="Ø"/>
            </a:pPr>
            <a:r>
              <a:rPr lang="en-US" sz="2000" dirty="0" smtClean="0">
                <a:solidFill>
                  <a:schemeClr val="accent5"/>
                </a:solidFill>
              </a:rPr>
              <a:t>	CSS</a:t>
            </a:r>
          </a:p>
          <a:p>
            <a:pPr marL="342900" indent="-342900">
              <a:buSzPct val="45000"/>
              <a:buFont typeface="Wingdings" panose="05000000000000000000" pitchFamily="2" charset="2"/>
              <a:buChar char="Ø"/>
            </a:pPr>
            <a:endParaRPr lang="en-US" sz="2000" dirty="0" smtClean="0">
              <a:solidFill>
                <a:schemeClr val="accent5"/>
              </a:solidFill>
            </a:endParaRPr>
          </a:p>
          <a:p>
            <a:pPr marL="342900" indent="-342900">
              <a:buSzPct val="45000"/>
              <a:buFont typeface="Wingdings" panose="05000000000000000000" pitchFamily="2" charset="2"/>
              <a:buChar char="Ø"/>
            </a:pPr>
            <a:r>
              <a:rPr lang="en-US" sz="2000" dirty="0" smtClean="0">
                <a:solidFill>
                  <a:schemeClr val="accent5"/>
                </a:solidFill>
              </a:rPr>
              <a:t>	</a:t>
            </a:r>
            <a:r>
              <a:rPr lang="en-US" sz="2000" dirty="0" err="1" smtClean="0">
                <a:solidFill>
                  <a:schemeClr val="accent5"/>
                </a:solidFill>
              </a:rPr>
              <a:t>Javascript</a:t>
            </a:r>
            <a:endParaRPr lang="en-US" sz="2000" dirty="0" smtClean="0">
              <a:solidFill>
                <a:schemeClr val="accent5"/>
              </a:solidFill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Ø"/>
            </a:pPr>
            <a:endParaRPr lang="en-US" sz="2000" dirty="0" smtClean="0">
              <a:solidFill>
                <a:schemeClr val="accent5"/>
              </a:solidFill>
            </a:endParaRPr>
          </a:p>
          <a:p>
            <a:pPr>
              <a:buSzPct val="45000"/>
            </a:pPr>
            <a:r>
              <a:rPr lang="en-US" sz="2400" b="1" dirty="0" smtClean="0">
                <a:solidFill>
                  <a:schemeClr val="accent5"/>
                </a:solidFill>
              </a:rPr>
              <a:t>From March 16 to the end of month: </a:t>
            </a:r>
          </a:p>
          <a:p>
            <a:pPr>
              <a:buSzPct val="45000"/>
            </a:pPr>
            <a:endParaRPr lang="en-US" sz="2000" dirty="0" smtClean="0"/>
          </a:p>
          <a:p>
            <a:pPr marL="342900" indent="-342900">
              <a:buSzPct val="45000"/>
              <a:buFont typeface="Wingdings" panose="05000000000000000000" pitchFamily="2" charset="2"/>
              <a:buChar char="Ø"/>
            </a:pPr>
            <a:r>
              <a:rPr lang="en-US" sz="2000" dirty="0" smtClean="0">
                <a:solidFill>
                  <a:schemeClr val="accent5"/>
                </a:solidFill>
              </a:rPr>
              <a:t>	Ruby language</a:t>
            </a:r>
          </a:p>
          <a:p>
            <a:pPr marL="342900" indent="-342900">
              <a:buSzPct val="45000"/>
              <a:buFont typeface="Wingdings" panose="05000000000000000000" pitchFamily="2" charset="2"/>
              <a:buChar char="Ø"/>
            </a:pPr>
            <a:endParaRPr lang="en-US" sz="2000" dirty="0" smtClean="0">
              <a:solidFill>
                <a:schemeClr val="accent5"/>
              </a:solidFill>
            </a:endParaRPr>
          </a:p>
          <a:p>
            <a:pPr marL="342900" indent="-342900">
              <a:buSzPct val="45000"/>
              <a:buFont typeface="Wingdings" panose="05000000000000000000" pitchFamily="2" charset="2"/>
              <a:buChar char="Ø"/>
            </a:pPr>
            <a:r>
              <a:rPr lang="en-US" sz="2000" dirty="0" smtClean="0">
                <a:solidFill>
                  <a:schemeClr val="accent5"/>
                </a:solidFill>
              </a:rPr>
              <a:t>	Rails framework</a:t>
            </a:r>
          </a:p>
          <a:p>
            <a:endParaRPr lang="vi-VN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259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345485" y="301320"/>
            <a:ext cx="8280000" cy="1262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117" name="TextShape 2"/>
          <p:cNvSpPr txBox="1"/>
          <p:nvPr/>
        </p:nvSpPr>
        <p:spPr>
          <a:xfrm>
            <a:off x="841028" y="1563480"/>
            <a:ext cx="7504685" cy="479356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</a:pPr>
            <a:r>
              <a:rPr lang="en-US" sz="2000" b="1" dirty="0">
                <a:solidFill>
                  <a:schemeClr val="accent5"/>
                </a:solidFill>
              </a:rPr>
              <a:t>In April, We divided our group into 2 small teams</a:t>
            </a:r>
            <a:r>
              <a:rPr lang="en-US" sz="2000" b="1" dirty="0" smtClean="0">
                <a:solidFill>
                  <a:schemeClr val="accent5"/>
                </a:solidFill>
              </a:rPr>
              <a:t>:</a:t>
            </a:r>
          </a:p>
          <a:p>
            <a:pPr>
              <a:buSzPct val="45000"/>
            </a:pPr>
            <a:endParaRPr lang="en-US" dirty="0" smtClean="0"/>
          </a:p>
          <a:p>
            <a:pPr>
              <a:buSzPct val="45000"/>
            </a:pPr>
            <a:endParaRPr lang="en-US" dirty="0" smtClean="0"/>
          </a:p>
          <a:p>
            <a:pPr marL="285750" indent="-285750">
              <a:buSzPct val="45000"/>
              <a:buFont typeface="Wingdings" panose="05000000000000000000" pitchFamily="2" charset="2"/>
              <a:buChar char="ü"/>
            </a:pPr>
            <a:endParaRPr dirty="0" smtClean="0">
              <a:solidFill>
                <a:schemeClr val="accent5"/>
              </a:solidFill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accent5"/>
                </a:solidFill>
              </a:rPr>
              <a:t>Team feature had finished first feature: </a:t>
            </a:r>
            <a:r>
              <a:rPr lang="en-US" sz="2000" dirty="0" smtClean="0">
                <a:solidFill>
                  <a:schemeClr val="accent5"/>
                </a:solidFill>
              </a:rPr>
              <a:t>sign </a:t>
            </a:r>
            <a:r>
              <a:rPr lang="en-US" sz="2000" dirty="0">
                <a:solidFill>
                  <a:schemeClr val="accent5"/>
                </a:solidFill>
              </a:rPr>
              <a:t>in, </a:t>
            </a:r>
            <a:r>
              <a:rPr lang="en-US" sz="2000" dirty="0" smtClean="0">
                <a:solidFill>
                  <a:schemeClr val="accent5"/>
                </a:solidFill>
              </a:rPr>
              <a:t>sign </a:t>
            </a:r>
            <a:r>
              <a:rPr lang="en-US" sz="2000" dirty="0">
                <a:solidFill>
                  <a:schemeClr val="accent5"/>
                </a:solidFill>
              </a:rPr>
              <a:t>up </a:t>
            </a:r>
            <a:r>
              <a:rPr lang="en-US" sz="2000" dirty="0" smtClean="0">
                <a:solidFill>
                  <a:schemeClr val="accent5"/>
                </a:solidFill>
              </a:rPr>
              <a:t>and sign out.</a:t>
            </a:r>
            <a:endParaRPr sz="2000" dirty="0">
              <a:solidFill>
                <a:schemeClr val="accent5"/>
              </a:solidFill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ü"/>
            </a:pPr>
            <a:endParaRPr lang="en-US" sz="2000" dirty="0" smtClean="0">
              <a:solidFill>
                <a:schemeClr val="accent5"/>
              </a:solidFill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ü"/>
            </a:pPr>
            <a:endParaRPr lang="en-US" sz="2000" dirty="0">
              <a:solidFill>
                <a:schemeClr val="accent5"/>
              </a:solidFill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ü"/>
            </a:pPr>
            <a:endParaRPr lang="en-US" sz="2000" dirty="0" smtClean="0">
              <a:solidFill>
                <a:schemeClr val="accent5"/>
              </a:solidFill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ü"/>
            </a:pPr>
            <a:r>
              <a:rPr lang="en-US" sz="2000" dirty="0" smtClean="0">
                <a:solidFill>
                  <a:schemeClr val="accent5"/>
                </a:solidFill>
              </a:rPr>
              <a:t>Team </a:t>
            </a:r>
            <a:r>
              <a:rPr lang="en-US" sz="2000" dirty="0">
                <a:solidFill>
                  <a:schemeClr val="accent5"/>
                </a:solidFill>
              </a:rPr>
              <a:t>design had also finished Profile page interface.</a:t>
            </a:r>
            <a:endParaRPr sz="2000" dirty="0">
              <a:solidFill>
                <a:schemeClr val="accent5"/>
              </a:solidFill>
            </a:endParaRPr>
          </a:p>
        </p:txBody>
      </p:sp>
      <p:pic>
        <p:nvPicPr>
          <p:cNvPr id="118" name="Picture 117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5760395"/>
            <a:ext cx="1920240" cy="1799280"/>
          </a:xfrm>
          <a:prstGeom prst="rect">
            <a:avLst/>
          </a:prstGeom>
        </p:spPr>
      </p:pic>
      <p:sp>
        <p:nvSpPr>
          <p:cNvPr id="119" name="TextShape 1"/>
          <p:cNvSpPr txBox="1"/>
          <p:nvPr/>
        </p:nvSpPr>
        <p:spPr>
          <a:xfrm>
            <a:off x="334080" y="-76634"/>
            <a:ext cx="8280000" cy="1262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 sz="2400"/>
          </a:p>
        </p:txBody>
      </p:sp>
      <p:sp>
        <p:nvSpPr>
          <p:cNvPr id="120" name="TextShape 2"/>
          <p:cNvSpPr txBox="1"/>
          <p:nvPr/>
        </p:nvSpPr>
        <p:spPr>
          <a:xfrm>
            <a:off x="504000" y="1185526"/>
            <a:ext cx="3970080" cy="438480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</a:pPr>
            <a:endParaRPr sz="2400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121" name="Picture 120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1197"/>
            <a:ext cx="8719451" cy="603847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344197" y="479305"/>
            <a:ext cx="61221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SzPct val="45000"/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Small part of our test for sign in and sign up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503999" y="506880"/>
            <a:ext cx="8280000" cy="1262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125" name="TextShape 2"/>
          <p:cNvSpPr txBox="1"/>
          <p:nvPr/>
        </p:nvSpPr>
        <p:spPr>
          <a:xfrm>
            <a:off x="656398" y="463140"/>
            <a:ext cx="6753143" cy="184284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</a:pPr>
            <a:r>
              <a:rPr lang="en-US" sz="2400" b="1" dirty="0">
                <a:solidFill>
                  <a:schemeClr val="accent5">
                    <a:lumMod val="75000"/>
                  </a:schemeClr>
                </a:solidFill>
              </a:rPr>
              <a:t>From 1/5 </a:t>
            </a:r>
            <a:r>
              <a:rPr lang="en-US" sz="2400" b="1">
                <a:solidFill>
                  <a:schemeClr val="accent5">
                    <a:lumMod val="75000"/>
                  </a:schemeClr>
                </a:solidFill>
              </a:rPr>
              <a:t>to </a:t>
            </a:r>
            <a:r>
              <a:rPr lang="en-US" sz="2400" b="1" smtClean="0">
                <a:solidFill>
                  <a:schemeClr val="accent5">
                    <a:lumMod val="75000"/>
                  </a:schemeClr>
                </a:solidFill>
              </a:rPr>
              <a:t>12/5: </a:t>
            </a:r>
            <a:r>
              <a:rPr lang="en-US" sz="2000" smtClean="0">
                <a:solidFill>
                  <a:schemeClr val="accent5"/>
                </a:solidFill>
              </a:rPr>
              <a:t>Editing </a:t>
            </a:r>
            <a:r>
              <a:rPr lang="en-US" sz="2000" dirty="0">
                <a:solidFill>
                  <a:schemeClr val="accent5"/>
                </a:solidFill>
              </a:rPr>
              <a:t>Sign in, sign up </a:t>
            </a:r>
            <a:r>
              <a:rPr lang="en-US" sz="2000" smtClean="0">
                <a:solidFill>
                  <a:schemeClr val="accent5"/>
                </a:solidFill>
              </a:rPr>
              <a:t>page</a:t>
            </a:r>
            <a:r>
              <a:rPr lang="en-US" sz="2000" smtClean="0">
                <a:solidFill>
                  <a:schemeClr val="accent5"/>
                </a:solidFill>
              </a:rPr>
              <a:t>.</a:t>
            </a:r>
            <a:endParaRPr lang="en-US" sz="2000" dirty="0" smtClean="0">
              <a:solidFill>
                <a:schemeClr val="accent5"/>
              </a:solidFill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Ø"/>
            </a:pPr>
            <a:endParaRPr lang="en-US" sz="2000" dirty="0" smtClean="0">
              <a:solidFill>
                <a:schemeClr val="accent5"/>
              </a:solidFill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Ø"/>
            </a:pPr>
            <a:endParaRPr sz="2000" dirty="0">
              <a:solidFill>
                <a:schemeClr val="accent5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5360"/>
            <a:ext cx="8923655" cy="50171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49805"/>
            <a:ext cx="8970201" cy="5043275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4303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680" y="580285"/>
            <a:ext cx="9024414" cy="5073755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1162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9365"/>
            <a:ext cx="8834669" cy="4967075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8729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/>
          </p:nvPr>
        </p:nvSpPr>
        <p:spPr>
          <a:xfrm>
            <a:off x="91440" y="121920"/>
            <a:ext cx="8460118" cy="1722120"/>
          </a:xfrm>
        </p:spPr>
        <p:txBody>
          <a:bodyPr/>
          <a:lstStyle/>
          <a:p>
            <a:pPr marL="0" indent="0" algn="ctr">
              <a:buNone/>
            </a:pPr>
            <a:r>
              <a:rPr lang="en-US" sz="2400" b="1" i="1" dirty="0" smtClean="0">
                <a:solidFill>
                  <a:schemeClr val="accent5">
                    <a:lumMod val="75000"/>
                  </a:schemeClr>
                </a:solidFill>
              </a:rPr>
              <a:t>On 22/5/2014</a:t>
            </a:r>
          </a:p>
          <a:p>
            <a:pPr marL="0" indent="0">
              <a:buNone/>
            </a:pPr>
            <a:endParaRPr lang="en-US" sz="2400" b="1" i="1" dirty="0" smtClean="0">
              <a:solidFill>
                <a:schemeClr val="accent5">
                  <a:lumMod val="75000"/>
                </a:schemeClr>
              </a:solidFill>
            </a:endParaRPr>
          </a:p>
          <a:p>
            <a:pPr marL="457200" lvl="1" indent="0" algn="ctr">
              <a:buNone/>
            </a:pPr>
            <a:r>
              <a:rPr lang="en-US" sz="2000" dirty="0" smtClean="0">
                <a:solidFill>
                  <a:schemeClr val="accent5">
                    <a:lumMod val="75000"/>
                  </a:schemeClr>
                </a:solidFill>
              </a:rPr>
              <a:t>Our 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</a:rPr>
              <a:t>product has been first released </a:t>
            </a:r>
            <a:endParaRPr lang="vi-VN" sz="2000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" y="1457682"/>
            <a:ext cx="8823076" cy="4211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0827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smtClean="0">
                <a:solidFill>
                  <a:schemeClr val="accent5"/>
                </a:solidFill>
              </a:rPr>
              <a:t>Test coverage</a:t>
            </a:r>
            <a:endParaRPr lang="en-US" sz="3600">
              <a:solidFill>
                <a:schemeClr val="accent5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5" y="1403245"/>
            <a:ext cx="10058400" cy="565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7461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334080" y="2231720"/>
            <a:ext cx="8280000" cy="1262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III. </a:t>
            </a:r>
            <a:r>
              <a:rPr lang="en-US" sz="3600" b="1">
                <a:solidFill>
                  <a:schemeClr val="accent5">
                    <a:lumMod val="75000"/>
                  </a:schemeClr>
                </a:solidFill>
              </a:rPr>
              <a:t>UML </a:t>
            </a:r>
            <a:r>
              <a:rPr lang="en-US" sz="3600" b="1" smtClean="0">
                <a:solidFill>
                  <a:schemeClr val="accent5">
                    <a:lumMod val="75000"/>
                  </a:schemeClr>
                </a:solidFill>
              </a:rPr>
              <a:t>Diagram</a:t>
            </a:r>
            <a:endParaRPr sz="36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504000" y="1769040"/>
            <a:ext cx="3970080" cy="43848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pic>
        <p:nvPicPr>
          <p:cNvPr id="129" name="Picture 128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Shape 1"/>
          <p:cNvSpPr txBox="1"/>
          <p:nvPr/>
        </p:nvSpPr>
        <p:spPr>
          <a:xfrm>
            <a:off x="640080" y="2304000"/>
            <a:ext cx="8280000" cy="1262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I. Project Overview</a:t>
            </a:r>
            <a:endParaRPr sz="36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82" name="TextShape 2"/>
          <p:cNvSpPr txBox="1"/>
          <p:nvPr/>
        </p:nvSpPr>
        <p:spPr>
          <a:xfrm>
            <a:off x="4672800" y="1769040"/>
            <a:ext cx="3970080" cy="43848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pic>
        <p:nvPicPr>
          <p:cNvPr id="83" name="Picture 82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25" y="846199"/>
            <a:ext cx="8523029" cy="5348020"/>
          </a:xfrm>
          <a:prstGeom prst="rect">
            <a:avLst/>
          </a:prstGeom>
        </p:spPr>
      </p:pic>
      <p:sp>
        <p:nvSpPr>
          <p:cNvPr id="130" name="TextShape 1"/>
          <p:cNvSpPr txBox="1"/>
          <p:nvPr/>
        </p:nvSpPr>
        <p:spPr>
          <a:xfrm>
            <a:off x="-2020916" y="1056062"/>
            <a:ext cx="8280000" cy="1262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131" name="TextShape 2"/>
          <p:cNvSpPr txBox="1"/>
          <p:nvPr/>
        </p:nvSpPr>
        <p:spPr>
          <a:xfrm>
            <a:off x="3324429" y="359121"/>
            <a:ext cx="3970080" cy="438480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</a:pPr>
            <a:r>
              <a:rPr lang="en-US" sz="2400" i="1" dirty="0" smtClean="0">
                <a:solidFill>
                  <a:schemeClr val="accent5">
                    <a:lumMod val="75000"/>
                  </a:schemeClr>
                </a:solidFill>
              </a:rPr>
              <a:t>1. Use case Diagram</a:t>
            </a:r>
            <a:endParaRPr sz="2400" i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133" name="Picture 132"/>
          <p:cNvPicPr/>
          <p:nvPr/>
        </p:nvPicPr>
        <p:blipFill>
          <a:blip r:embed="rId3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" y="1409075"/>
            <a:ext cx="8812717" cy="6059485"/>
          </a:xfrm>
          <a:prstGeom prst="rect">
            <a:avLst/>
          </a:prstGeom>
        </p:spPr>
      </p:pic>
      <p:sp>
        <p:nvSpPr>
          <p:cNvPr id="134" name="TextShape 1"/>
          <p:cNvSpPr txBox="1"/>
          <p:nvPr/>
        </p:nvSpPr>
        <p:spPr>
          <a:xfrm>
            <a:off x="1317942" y="304800"/>
            <a:ext cx="8280000" cy="1262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135" name="TextShape 2"/>
          <p:cNvSpPr txBox="1"/>
          <p:nvPr/>
        </p:nvSpPr>
        <p:spPr>
          <a:xfrm>
            <a:off x="3032686" y="935880"/>
            <a:ext cx="3970080" cy="438480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</a:pPr>
            <a:r>
              <a:rPr lang="en-US" sz="2800" i="1" dirty="0">
                <a:solidFill>
                  <a:schemeClr val="accent5">
                    <a:lumMod val="75000"/>
                  </a:schemeClr>
                </a:solidFill>
              </a:rPr>
              <a:t>2. Activity Diagram</a:t>
            </a:r>
            <a:endParaRPr sz="2800" i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136" name="Picture 135"/>
          <p:cNvPicPr/>
          <p:nvPr/>
        </p:nvPicPr>
        <p:blipFill>
          <a:blip r:embed="rId3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193" y="1821684"/>
            <a:ext cx="7702191" cy="4648528"/>
          </a:xfrm>
          <a:prstGeom prst="rect">
            <a:avLst/>
          </a:prstGeom>
        </p:spPr>
      </p:pic>
      <p:sp>
        <p:nvSpPr>
          <p:cNvPr id="137" name="TextShape 1"/>
          <p:cNvSpPr txBox="1"/>
          <p:nvPr/>
        </p:nvSpPr>
        <p:spPr>
          <a:xfrm>
            <a:off x="-2238295" y="-438909"/>
            <a:ext cx="8280000" cy="1262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138" name="TextShape 2"/>
          <p:cNvSpPr txBox="1"/>
          <p:nvPr/>
        </p:nvSpPr>
        <p:spPr>
          <a:xfrm>
            <a:off x="2568229" y="823251"/>
            <a:ext cx="3970080" cy="438480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</a:pPr>
            <a:r>
              <a:rPr lang="en-US" sz="2400" i="1" dirty="0">
                <a:solidFill>
                  <a:schemeClr val="accent5">
                    <a:lumMod val="75000"/>
                  </a:schemeClr>
                </a:solidFill>
              </a:rPr>
              <a:t>3. Class Diagram</a:t>
            </a:r>
            <a:endParaRPr sz="2400" i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139" name="Picture 138"/>
          <p:cNvPicPr/>
          <p:nvPr/>
        </p:nvPicPr>
        <p:blipFill>
          <a:blip r:embed="rId3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9597"/>
            <a:ext cx="8754256" cy="6218964"/>
          </a:xfrm>
          <a:prstGeom prst="rect">
            <a:avLst/>
          </a:prstGeom>
        </p:spPr>
      </p:pic>
      <p:sp>
        <p:nvSpPr>
          <p:cNvPr id="140" name="TextShape 1"/>
          <p:cNvSpPr txBox="1"/>
          <p:nvPr/>
        </p:nvSpPr>
        <p:spPr>
          <a:xfrm>
            <a:off x="-1076914" y="-438909"/>
            <a:ext cx="8280000" cy="1262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141" name="TextShape 2"/>
          <p:cNvSpPr txBox="1"/>
          <p:nvPr/>
        </p:nvSpPr>
        <p:spPr>
          <a:xfrm>
            <a:off x="2011680" y="469250"/>
            <a:ext cx="3970080" cy="4384800"/>
          </a:xfrm>
          <a:prstGeom prst="rect">
            <a:avLst/>
          </a:prstGeom>
        </p:spPr>
        <p:txBody>
          <a:bodyPr wrap="none" lIns="0" tIns="0" rIns="0" bIns="0"/>
          <a:lstStyle/>
          <a:p>
            <a:pPr algn="ctr">
              <a:buSzPct val="45000"/>
            </a:pPr>
            <a:r>
              <a:rPr lang="en-US" sz="2400" i="1" dirty="0">
                <a:solidFill>
                  <a:schemeClr val="accent5">
                    <a:lumMod val="75000"/>
                  </a:schemeClr>
                </a:solidFill>
              </a:rPr>
              <a:t>4. Sequence Diagram</a:t>
            </a:r>
            <a:endParaRPr sz="2400" i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142" name="Picture 141"/>
          <p:cNvPicPr/>
          <p:nvPr/>
        </p:nvPicPr>
        <p:blipFill>
          <a:blip r:embed="rId3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880" y="2602560"/>
            <a:ext cx="8280000" cy="1262520"/>
          </a:xfrm>
        </p:spPr>
        <p:txBody>
          <a:bodyPr/>
          <a:lstStyle/>
          <a:p>
            <a:pPr algn="ctr"/>
            <a:r>
              <a:rPr lang="en-US" smtClean="0">
                <a:solidFill>
                  <a:schemeClr val="accent5"/>
                </a:solidFill>
              </a:rPr>
              <a:t>IV. LINT</a:t>
            </a:r>
            <a:endParaRPr lang="en-US">
              <a:solidFill>
                <a:schemeClr val="accent5"/>
              </a:solidFill>
            </a:endParaRPr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9362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4480"/>
            <a:ext cx="9020175" cy="707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7896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" y="190817"/>
            <a:ext cx="8401368" cy="5715000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7017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" y="312103"/>
            <a:ext cx="6812280" cy="5298440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2403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Shape 1"/>
          <p:cNvSpPr txBox="1"/>
          <p:nvPr/>
        </p:nvSpPr>
        <p:spPr>
          <a:xfrm>
            <a:off x="2651760" y="2286000"/>
            <a:ext cx="4297680" cy="1262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r>
              <a:rPr lang="vi-VN" sz="6000" dirty="0">
                <a:solidFill>
                  <a:schemeClr val="accent5"/>
                </a:solidFill>
              </a:rPr>
              <a:t>THE END</a:t>
            </a:r>
            <a:endParaRPr dirty="0">
              <a:solidFill>
                <a:schemeClr val="accent5"/>
              </a:solidFill>
            </a:endParaRPr>
          </a:p>
        </p:txBody>
      </p:sp>
      <p:pic>
        <p:nvPicPr>
          <p:cNvPr id="199" name="Picture 141"/>
          <p:cNvPicPr/>
          <p:nvPr/>
        </p:nvPicPr>
        <p:blipFill>
          <a:blip r:embed="rId2"/>
          <a:stretch>
            <a:fillRect/>
          </a:stretch>
        </p:blipFill>
        <p:spPr>
          <a:xfrm>
            <a:off x="91800" y="5669640"/>
            <a:ext cx="1919880" cy="1798920"/>
          </a:xfrm>
          <a:prstGeom prst="rect">
            <a:avLst/>
          </a:prstGeom>
        </p:spPr>
      </p:pic>
      <p:sp>
        <p:nvSpPr>
          <p:cNvPr id="200" name="TextShape 2"/>
          <p:cNvSpPr txBox="1"/>
          <p:nvPr/>
        </p:nvSpPr>
        <p:spPr>
          <a:xfrm>
            <a:off x="3790800" y="3786840"/>
            <a:ext cx="2914920" cy="65880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r>
              <a:rPr lang="en-US" sz="2200" i="1" dirty="0">
                <a:solidFill>
                  <a:schemeClr val="accent5"/>
                </a:solidFill>
              </a:rPr>
              <a:t>Thanks for watching :</a:t>
            </a:r>
            <a:r>
              <a:rPr lang="en-US" dirty="0">
                <a:solidFill>
                  <a:schemeClr val="accent5"/>
                </a:solidFill>
              </a:rPr>
              <a:t>)</a:t>
            </a:r>
            <a:endParaRPr dirty="0">
              <a:solidFill>
                <a:schemeClr val="accent5"/>
              </a:solidFill>
            </a:endParaRPr>
          </a:p>
          <a:p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2976" y="4425590"/>
            <a:ext cx="4176464" cy="11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412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360000" y="301320"/>
            <a:ext cx="8280000" cy="1262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85" name="TextShape 2"/>
          <p:cNvSpPr txBox="1"/>
          <p:nvPr/>
        </p:nvSpPr>
        <p:spPr>
          <a:xfrm>
            <a:off x="1097280" y="1769040"/>
            <a:ext cx="7545600" cy="438480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  <a:buFont typeface="StarSymbol"/>
              <a:buChar char=""/>
            </a:pPr>
            <a:endParaRPr dirty="0"/>
          </a:p>
        </p:txBody>
      </p:sp>
      <p:sp>
        <p:nvSpPr>
          <p:cNvPr id="86" name="TextShape 3"/>
          <p:cNvSpPr txBox="1"/>
          <p:nvPr/>
        </p:nvSpPr>
        <p:spPr>
          <a:xfrm>
            <a:off x="557358" y="4858060"/>
            <a:ext cx="6908760" cy="1119240"/>
          </a:xfrm>
          <a:prstGeom prst="rect">
            <a:avLst/>
          </a:prstGeom>
        </p:spPr>
        <p:txBody>
          <a:bodyPr wrap="none" lIns="99000" tIns="54000" rIns="99000" bIns="54000"/>
          <a:lstStyle/>
          <a:p>
            <a:endParaRPr dirty="0"/>
          </a:p>
        </p:txBody>
      </p:sp>
      <p:pic>
        <p:nvPicPr>
          <p:cNvPr id="87" name="Picture 86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  <p:sp>
        <p:nvSpPr>
          <p:cNvPr id="2" name="Right Arrow 1"/>
          <p:cNvSpPr/>
          <p:nvPr/>
        </p:nvSpPr>
        <p:spPr>
          <a:xfrm>
            <a:off x="1004570" y="501720"/>
            <a:ext cx="2115820" cy="143510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Purpose</a:t>
            </a:r>
            <a:endParaRPr lang="vi-VN" dirty="0"/>
          </a:p>
        </p:txBody>
      </p:sp>
      <p:sp>
        <p:nvSpPr>
          <p:cNvPr id="3" name="Oval 2"/>
          <p:cNvSpPr/>
          <p:nvPr/>
        </p:nvSpPr>
        <p:spPr>
          <a:xfrm>
            <a:off x="3663360" y="576110"/>
            <a:ext cx="4779180" cy="13389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r>
              <a:rPr lang="en-US" dirty="0" smtClean="0"/>
              <a:t>Design a  dating online website “</a:t>
            </a:r>
            <a:r>
              <a:rPr lang="en-US" dirty="0" err="1" smtClean="0"/>
              <a:t>Silveros</a:t>
            </a:r>
            <a:r>
              <a:rPr lang="en-US" dirty="0" smtClean="0"/>
              <a:t>”</a:t>
            </a:r>
          </a:p>
          <a:p>
            <a:pPr algn="ctr"/>
            <a:endParaRPr lang="vi-VN" dirty="0"/>
          </a:p>
        </p:txBody>
      </p:sp>
      <p:sp>
        <p:nvSpPr>
          <p:cNvPr id="16" name="Freeform 15"/>
          <p:cNvSpPr/>
          <p:nvPr/>
        </p:nvSpPr>
        <p:spPr>
          <a:xfrm>
            <a:off x="3974639" y="3304708"/>
            <a:ext cx="895441" cy="1201027"/>
          </a:xfrm>
          <a:custGeom>
            <a:avLst/>
            <a:gdLst>
              <a:gd name="connsiteX0" fmla="*/ 82363 w 895441"/>
              <a:gd name="connsiteY0" fmla="*/ 419954 h 1201027"/>
              <a:gd name="connsiteX1" fmla="*/ 564963 w 895441"/>
              <a:gd name="connsiteY1" fmla="*/ 267554 h 1201027"/>
              <a:gd name="connsiteX2" fmla="*/ 234763 w 895441"/>
              <a:gd name="connsiteY2" fmla="*/ 1004154 h 1201027"/>
              <a:gd name="connsiteX3" fmla="*/ 501463 w 895441"/>
              <a:gd name="connsiteY3" fmla="*/ 1143854 h 1201027"/>
              <a:gd name="connsiteX4" fmla="*/ 895163 w 895441"/>
              <a:gd name="connsiteY4" fmla="*/ 191354 h 1201027"/>
              <a:gd name="connsiteX5" fmla="*/ 437963 w 895441"/>
              <a:gd name="connsiteY5" fmla="*/ 854 h 1201027"/>
              <a:gd name="connsiteX6" fmla="*/ 31563 w 895441"/>
              <a:gd name="connsiteY6" fmla="*/ 216754 h 1201027"/>
              <a:gd name="connsiteX7" fmla="*/ 82363 w 895441"/>
              <a:gd name="connsiteY7" fmla="*/ 419954 h 1201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95441" h="1201027">
                <a:moveTo>
                  <a:pt x="82363" y="419954"/>
                </a:moveTo>
                <a:cubicBezTo>
                  <a:pt x="171263" y="428421"/>
                  <a:pt x="539563" y="170187"/>
                  <a:pt x="564963" y="267554"/>
                </a:cubicBezTo>
                <a:cubicBezTo>
                  <a:pt x="590363" y="364921"/>
                  <a:pt x="245346" y="858104"/>
                  <a:pt x="234763" y="1004154"/>
                </a:cubicBezTo>
                <a:cubicBezTo>
                  <a:pt x="224180" y="1150204"/>
                  <a:pt x="391396" y="1279321"/>
                  <a:pt x="501463" y="1143854"/>
                </a:cubicBezTo>
                <a:cubicBezTo>
                  <a:pt x="611530" y="1008387"/>
                  <a:pt x="905746" y="381854"/>
                  <a:pt x="895163" y="191354"/>
                </a:cubicBezTo>
                <a:cubicBezTo>
                  <a:pt x="884580" y="854"/>
                  <a:pt x="581896" y="-3379"/>
                  <a:pt x="437963" y="854"/>
                </a:cubicBezTo>
                <a:cubicBezTo>
                  <a:pt x="294030" y="5087"/>
                  <a:pt x="86596" y="149021"/>
                  <a:pt x="31563" y="216754"/>
                </a:cubicBezTo>
                <a:cubicBezTo>
                  <a:pt x="-23470" y="284487"/>
                  <a:pt x="-6537" y="411487"/>
                  <a:pt x="82363" y="419954"/>
                </a:cubicBezTo>
                <a:close/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7" name="Oval 16"/>
          <p:cNvSpPr/>
          <p:nvPr/>
        </p:nvSpPr>
        <p:spPr>
          <a:xfrm>
            <a:off x="4172776" y="4681520"/>
            <a:ext cx="301837" cy="27576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0" name="Smiley Face 9"/>
          <p:cNvSpPr/>
          <p:nvPr/>
        </p:nvSpPr>
        <p:spPr>
          <a:xfrm>
            <a:off x="3300150" y="5209630"/>
            <a:ext cx="2047091" cy="1735747"/>
          </a:xfrm>
          <a:prstGeom prst="smileyFace">
            <a:avLst/>
          </a:prstGeom>
          <a:solidFill>
            <a:srgbClr val="DCE11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 smtClean="0">
                <a:solidFill>
                  <a:schemeClr val="bg1">
                    <a:lumMod val="50000"/>
                  </a:schemeClr>
                </a:solidFill>
              </a:rPr>
              <a:t>Silveros</a:t>
            </a:r>
            <a:endParaRPr lang="vi-VN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115" y="2673998"/>
            <a:ext cx="2505425" cy="209579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" y="2724162"/>
            <a:ext cx="2076190" cy="20952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12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45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7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3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5" presetClass="entr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36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36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6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200"/>
                            </p:stCondLst>
                            <p:childTnLst>
                              <p:par>
                                <p:cTn id="4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700"/>
                            </p:stCondLst>
                            <p:childTnLst>
                              <p:par>
                                <p:cTn id="4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16" grpId="0" animBg="1"/>
      <p:bldP spid="16" grpId="1" animBg="1"/>
      <p:bldP spid="17" grpId="0" animBg="1"/>
      <p:bldP spid="17" grpId="1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4672800" y="6184320"/>
            <a:ext cx="1727200" cy="1243874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 lang="vi-VN" dirty="0" smtClean="0">
              <a:effectLst/>
            </a:endParaRPr>
          </a:p>
          <a:p>
            <a:endParaRPr lang="vi-VN" dirty="0" smtClean="0"/>
          </a:p>
          <a:p>
            <a:pPr algn="ctr"/>
            <a:r>
              <a:rPr lang="vi-VN" sz="2400" b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vi-VN" sz="2400" b="1" dirty="0" smtClean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nterfaces</a:t>
            </a:r>
          </a:p>
          <a:p>
            <a:pPr algn="ctr"/>
            <a:endParaRPr dirty="0"/>
          </a:p>
        </p:txBody>
      </p:sp>
      <p:sp>
        <p:nvSpPr>
          <p:cNvPr id="90" name="TextShape 3"/>
          <p:cNvSpPr txBox="1"/>
          <p:nvPr/>
        </p:nvSpPr>
        <p:spPr>
          <a:xfrm>
            <a:off x="4672800" y="1769040"/>
            <a:ext cx="3970080" cy="43848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pic>
        <p:nvPicPr>
          <p:cNvPr id="91" name="Picture 90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285"/>
            <a:ext cx="9051522" cy="50889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360000" y="301320"/>
            <a:ext cx="8280000" cy="1262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94" name="TextShape 2"/>
          <p:cNvSpPr txBox="1"/>
          <p:nvPr/>
        </p:nvSpPr>
        <p:spPr>
          <a:xfrm>
            <a:off x="360000" y="932400"/>
            <a:ext cx="7609486" cy="5471669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  <a:buFont typeface="StarSymbol"/>
              <a:buChar char=""/>
            </a:pPr>
            <a:endParaRPr dirty="0"/>
          </a:p>
        </p:txBody>
      </p:sp>
      <p:pic>
        <p:nvPicPr>
          <p:cNvPr id="95" name="Picture 94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869185117"/>
              </p:ext>
            </p:extLst>
          </p:nvPr>
        </p:nvGraphicFramePr>
        <p:xfrm>
          <a:off x="980486" y="1042124"/>
          <a:ext cx="6912354" cy="44802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3B994AE-25A0-4D72-A7A7-0D50F79FED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graphicEl>
                                              <a:dgm id="{13B994AE-25A0-4D72-A7A7-0D50F79FED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graphicEl>
                                              <a:dgm id="{13B994AE-25A0-4D72-A7A7-0D50F79FED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graphicEl>
                                              <a:dgm id="{13B994AE-25A0-4D72-A7A7-0D50F79FED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D8D8DD4-B128-44E7-8FFA-EDC748826C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900"/>
                                        <p:tgtEl>
                                          <p:spTgt spid="2">
                                            <p:graphicEl>
                                              <a:dgm id="{2D8D8DD4-B128-44E7-8FFA-EDC748826CF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900" fill="hold"/>
                                        <p:tgtEl>
                                          <p:spTgt spid="2">
                                            <p:graphicEl>
                                              <a:dgm id="{2D8D8DD4-B128-44E7-8FFA-EDC748826C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900" fill="hold"/>
                                        <p:tgtEl>
                                          <p:spTgt spid="2">
                                            <p:graphicEl>
                                              <a:dgm id="{2D8D8DD4-B128-44E7-8FFA-EDC748826C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8307F51-FB48-4C2A-AC77-F4132355D0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100"/>
                                        <p:tgtEl>
                                          <p:spTgt spid="2">
                                            <p:graphicEl>
                                              <a:dgm id="{08307F51-FB48-4C2A-AC77-F4132355D09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100" fill="hold"/>
                                        <p:tgtEl>
                                          <p:spTgt spid="2">
                                            <p:graphicEl>
                                              <a:dgm id="{08307F51-FB48-4C2A-AC77-F4132355D0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100" fill="hold"/>
                                        <p:tgtEl>
                                          <p:spTgt spid="2">
                                            <p:graphicEl>
                                              <a:dgm id="{08307F51-FB48-4C2A-AC77-F4132355D0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776D826-47E7-4542-8E62-0295A8C67C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700"/>
                                        <p:tgtEl>
                                          <p:spTgt spid="2">
                                            <p:graphicEl>
                                              <a:dgm id="{5776D826-47E7-4542-8E62-0295A8C67C2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700" fill="hold"/>
                                        <p:tgtEl>
                                          <p:spTgt spid="2">
                                            <p:graphicEl>
                                              <a:dgm id="{5776D826-47E7-4542-8E62-0295A8C67C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700" fill="hold"/>
                                        <p:tgtEl>
                                          <p:spTgt spid="2">
                                            <p:graphicEl>
                                              <a:dgm id="{5776D826-47E7-4542-8E62-0295A8C67C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B8F45D5-02FF-4F05-B25B-5A4365287A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900"/>
                                        <p:tgtEl>
                                          <p:spTgt spid="2">
                                            <p:graphicEl>
                                              <a:dgm id="{BB8F45D5-02FF-4F05-B25B-5A4365287A1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900" fill="hold"/>
                                        <p:tgtEl>
                                          <p:spTgt spid="2">
                                            <p:graphicEl>
                                              <a:dgm id="{BB8F45D5-02FF-4F05-B25B-5A4365287A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900" fill="hold"/>
                                        <p:tgtEl>
                                          <p:spTgt spid="2">
                                            <p:graphicEl>
                                              <a:dgm id="{BB8F45D5-02FF-4F05-B25B-5A4365287A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F304B25-F643-41C5-B3A3-1D7578DEBA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800"/>
                                        <p:tgtEl>
                                          <p:spTgt spid="2">
                                            <p:graphicEl>
                                              <a:dgm id="{7F304B25-F643-41C5-B3A3-1D7578DEBAE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800" fill="hold"/>
                                        <p:tgtEl>
                                          <p:spTgt spid="2">
                                            <p:graphicEl>
                                              <a:dgm id="{7F304B25-F643-41C5-B3A3-1D7578DEBA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800" fill="hold"/>
                                        <p:tgtEl>
                                          <p:spTgt spid="2">
                                            <p:graphicEl>
                                              <a:dgm id="{7F304B25-F643-41C5-B3A3-1D7578DEBA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64BE0D-E740-4209-8DC6-14BAB0E07E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900"/>
                                        <p:tgtEl>
                                          <p:spTgt spid="2">
                                            <p:graphicEl>
                                              <a:dgm id="{4364BE0D-E740-4209-8DC6-14BAB0E07ED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900" fill="hold"/>
                                        <p:tgtEl>
                                          <p:spTgt spid="2">
                                            <p:graphicEl>
                                              <a:dgm id="{4364BE0D-E740-4209-8DC6-14BAB0E07E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900" fill="hold"/>
                                        <p:tgtEl>
                                          <p:spTgt spid="2">
                                            <p:graphicEl>
                                              <a:dgm id="{4364BE0D-E740-4209-8DC6-14BAB0E07E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91EF431-54E8-4C70-81E8-7BE91757BD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500"/>
                                        <p:tgtEl>
                                          <p:spTgt spid="2">
                                            <p:graphicEl>
                                              <a:dgm id="{591EF431-54E8-4C70-81E8-7BE91757BD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2">
                                            <p:graphicEl>
                                              <a:dgm id="{591EF431-54E8-4C70-81E8-7BE91757BD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500" fill="hold"/>
                                        <p:tgtEl>
                                          <p:spTgt spid="2">
                                            <p:graphicEl>
                                              <a:dgm id="{591EF431-54E8-4C70-81E8-7BE91757BD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F4591C7-BB15-48F4-925B-61A3D4AB00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600"/>
                                        <p:tgtEl>
                                          <p:spTgt spid="2">
                                            <p:graphicEl>
                                              <a:dgm id="{2F4591C7-BB15-48F4-925B-61A3D4AB008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600" fill="hold"/>
                                        <p:tgtEl>
                                          <p:spTgt spid="2">
                                            <p:graphicEl>
                                              <a:dgm id="{2F4591C7-BB15-48F4-925B-61A3D4AB00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600" fill="hold"/>
                                        <p:tgtEl>
                                          <p:spTgt spid="2">
                                            <p:graphicEl>
                                              <a:dgm id="{2F4591C7-BB15-48F4-925B-61A3D4AB00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 uiExpand="1">
        <p:bldSub>
          <a:bldDgm bld="lvl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489486" y="1769040"/>
            <a:ext cx="3970080" cy="209124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</a:pPr>
            <a:r>
              <a:rPr lang="en-US" sz="2000" b="1" dirty="0">
                <a:solidFill>
                  <a:schemeClr val="accent5">
                    <a:lumMod val="75000"/>
                  </a:schemeClr>
                </a:solidFill>
              </a:rPr>
              <a:t>Making plan</a:t>
            </a:r>
            <a:r>
              <a:rPr lang="en-US" sz="2000" b="1" dirty="0" smtClean="0">
                <a:solidFill>
                  <a:schemeClr val="accent5">
                    <a:lumMod val="75000"/>
                  </a:schemeClr>
                </a:solidFill>
              </a:rPr>
              <a:t>:</a:t>
            </a:r>
          </a:p>
          <a:p>
            <a:pPr>
              <a:buSzPct val="45000"/>
            </a:pPr>
            <a:endParaRPr lang="en-US" dirty="0" smtClean="0"/>
          </a:p>
          <a:p>
            <a:pPr marL="285750" indent="-285750">
              <a:buSzPct val="45000"/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Start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date: </a:t>
            </a:r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1/3/2014</a:t>
            </a:r>
          </a:p>
          <a:p>
            <a:pPr marL="285750" indent="-285750">
              <a:buSzPct val="45000"/>
              <a:buFont typeface="Wingdings" panose="05000000000000000000" pitchFamily="2" charset="2"/>
              <a:buChar char="Ø"/>
            </a:pPr>
            <a:endParaRPr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End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date: 31/8/2014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3528802" y="1747068"/>
            <a:ext cx="4905915" cy="209124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</a:pPr>
            <a:r>
              <a:rPr lang="en-US" sz="2000" b="1" dirty="0" smtClean="0">
                <a:solidFill>
                  <a:schemeClr val="accent5">
                    <a:lumMod val="75000"/>
                  </a:schemeClr>
                </a:solidFill>
              </a:rPr>
              <a:t> Scrum:</a:t>
            </a:r>
          </a:p>
          <a:p>
            <a:pPr>
              <a:buSzPct val="45000"/>
            </a:pPr>
            <a:endParaRPr lang="en-US" sz="2000" b="1" dirty="0" smtClean="0">
              <a:solidFill>
                <a:schemeClr val="accent5">
                  <a:lumMod val="75000"/>
                </a:schemeClr>
              </a:solidFill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Daily Scrum: Using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group feature on Facebook</a:t>
            </a:r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.</a:t>
            </a:r>
          </a:p>
          <a:p>
            <a:pPr marL="285750" indent="-285750">
              <a:buSzPct val="45000"/>
              <a:buFont typeface="Wingdings" panose="05000000000000000000" pitchFamily="2" charset="2"/>
              <a:buChar char="Ø"/>
            </a:pP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342900" indent="-342900">
              <a:buSzPct val="45000"/>
              <a:buFont typeface="Wingdings" panose="05000000000000000000" pitchFamily="2" charset="2"/>
              <a:buChar char="Ø"/>
            </a:pPr>
            <a:r>
              <a:rPr 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Weekly Scrum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Meeting on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Thursday afternoon.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v"/>
            </a:pPr>
            <a:endParaRPr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8" name="TextShape 3"/>
          <p:cNvSpPr txBox="1"/>
          <p:nvPr/>
        </p:nvSpPr>
        <p:spPr>
          <a:xfrm>
            <a:off x="360000" y="301320"/>
            <a:ext cx="8280000" cy="1262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99" name="TextShape 4"/>
          <p:cNvSpPr txBox="1"/>
          <p:nvPr/>
        </p:nvSpPr>
        <p:spPr>
          <a:xfrm>
            <a:off x="1714500" y="3938736"/>
            <a:ext cx="4267260" cy="2091240"/>
          </a:xfrm>
          <a:prstGeom prst="rect">
            <a:avLst/>
          </a:prstGeom>
        </p:spPr>
        <p:txBody>
          <a:bodyPr wrap="none" lIns="0" tIns="0" rIns="0" bIns="0"/>
          <a:lstStyle/>
          <a:p>
            <a:pPr algn="ctr">
              <a:buSzPct val="45000"/>
            </a:pPr>
            <a:r>
              <a:rPr lang="en-US" sz="2000" b="1" dirty="0">
                <a:solidFill>
                  <a:schemeClr val="accent5">
                    <a:lumMod val="75000"/>
                  </a:schemeClr>
                </a:solidFill>
              </a:rPr>
              <a:t>Working: </a:t>
            </a:r>
            <a:endParaRPr lang="en-US" sz="2000" b="1" dirty="0" smtClean="0">
              <a:solidFill>
                <a:schemeClr val="accent5">
                  <a:lumMod val="75000"/>
                </a:schemeClr>
              </a:solidFill>
            </a:endParaRPr>
          </a:p>
          <a:p>
            <a:pPr algn="ctr">
              <a:buSzPct val="45000"/>
            </a:pPr>
            <a:endParaRPr lang="en-US" b="1" dirty="0" smtClean="0">
              <a:solidFill>
                <a:schemeClr val="accent5">
                  <a:lumMod val="75000"/>
                </a:schemeClr>
              </a:solidFill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Using </a:t>
            </a:r>
            <a:r>
              <a:rPr lang="en-US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Github</a:t>
            </a:r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: https://github.com/tienhoangna/G11-Silveros </a:t>
            </a:r>
          </a:p>
          <a:p>
            <a:pPr marL="285750" indent="-285750">
              <a:buSzPct val="45000"/>
              <a:buFont typeface="Wingdings" panose="05000000000000000000" pitchFamily="2" charset="2"/>
              <a:buChar char="Ø"/>
            </a:pPr>
            <a:endParaRPr lang="en-US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285750" indent="-285750">
              <a:buSzPct val="45000"/>
              <a:buFont typeface="Wingdings" panose="05000000000000000000" pitchFamily="2" charset="2"/>
              <a:buChar char="Ø"/>
            </a:pPr>
            <a:r>
              <a:rPr lang="en-US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Pivotaltracker</a:t>
            </a:r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: </a:t>
            </a:r>
            <a:r>
              <a:rPr lang="en-US" u="sng" dirty="0">
                <a:solidFill>
                  <a:srgbClr val="558ED5"/>
                </a:solidFill>
              </a:rPr>
              <a:t>https://www.pivotaltracker.com/s/projects/1040850</a:t>
            </a:r>
            <a:r>
              <a:rPr lang="en-US" dirty="0">
                <a:solidFill>
                  <a:srgbClr val="558ED5"/>
                </a:solidFill>
              </a:rPr>
              <a:t> </a:t>
            </a:r>
            <a:endParaRPr lang="en-US" dirty="0"/>
          </a:p>
          <a:p>
            <a:pPr marL="285750" indent="-285750">
              <a:buSzPct val="45000"/>
              <a:buFont typeface="Wingdings" panose="05000000000000000000" pitchFamily="2" charset="2"/>
              <a:buChar char="Ø"/>
            </a:pPr>
            <a:endParaRPr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00" name="Picture 99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" y="5669280"/>
            <a:ext cx="1920240" cy="17992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  <p:bldP spid="97" grpId="0"/>
      <p:bldP spid="9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dirty="0" err="1" smtClean="0">
                <a:solidFill>
                  <a:schemeClr val="accent5"/>
                </a:solidFill>
              </a:rPr>
              <a:t>Pivotaltracker</a:t>
            </a:r>
            <a:endParaRPr lang="vi-VN" sz="3200" dirty="0">
              <a:solidFill>
                <a:schemeClr val="accent5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46" y="1843789"/>
            <a:ext cx="8822508" cy="571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276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148153" y="5651875"/>
            <a:ext cx="1920240" cy="17992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3901" y="975379"/>
            <a:ext cx="3162742" cy="426779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463040" y="1508760"/>
            <a:ext cx="301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solidFill>
                  <a:schemeClr val="accent5"/>
                </a:solidFill>
              </a:rPr>
              <a:t>What we have done in pivotal tracker</a:t>
            </a:r>
            <a:endParaRPr lang="en-US" sz="240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2316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</TotalTime>
  <Words>296</Words>
  <Application>Microsoft Office PowerPoint</Application>
  <PresentationFormat>Custom</PresentationFormat>
  <Paragraphs>105</Paragraphs>
  <Slides>38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40" baseType="lpstr"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Pivotaltracker</vt:lpstr>
      <vt:lpstr>PowerPoint Presentation</vt:lpstr>
      <vt:lpstr>PowerPoint Presentation</vt:lpstr>
      <vt:lpstr>Github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Test coverage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IV. LINT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PhuongAnh</cp:lastModifiedBy>
  <cp:revision>35</cp:revision>
  <dcterms:modified xsi:type="dcterms:W3CDTF">2014-05-23T02:44:03Z</dcterms:modified>
</cp:coreProperties>
</file>